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69" r:id="rId5"/>
    <p:sldMasterId id="2147483685" r:id="rId6"/>
    <p:sldMasterId id="2147483701" r:id="rId7"/>
  </p:sldMasterIdLst>
  <p:notesMasterIdLst>
    <p:notesMasterId r:id="rId65"/>
  </p:notesMasterIdLst>
  <p:handoutMasterIdLst>
    <p:handoutMasterId r:id="rId66"/>
  </p:handoutMasterIdLst>
  <p:sldIdLst>
    <p:sldId id="256" r:id="rId8"/>
    <p:sldId id="303" r:id="rId9"/>
    <p:sldId id="343" r:id="rId10"/>
    <p:sldId id="344" r:id="rId11"/>
    <p:sldId id="448" r:id="rId12"/>
    <p:sldId id="423" r:id="rId13"/>
    <p:sldId id="426" r:id="rId14"/>
    <p:sldId id="484" r:id="rId15"/>
    <p:sldId id="485" r:id="rId16"/>
    <p:sldId id="486" r:id="rId17"/>
    <p:sldId id="487" r:id="rId18"/>
    <p:sldId id="488" r:id="rId19"/>
    <p:sldId id="421" r:id="rId20"/>
    <p:sldId id="425" r:id="rId21"/>
    <p:sldId id="473" r:id="rId22"/>
    <p:sldId id="474" r:id="rId23"/>
    <p:sldId id="477" r:id="rId24"/>
    <p:sldId id="479" r:id="rId25"/>
    <p:sldId id="480" r:id="rId26"/>
    <p:sldId id="481" r:id="rId27"/>
    <p:sldId id="482" r:id="rId28"/>
    <p:sldId id="483" r:id="rId29"/>
    <p:sldId id="489" r:id="rId30"/>
    <p:sldId id="427" r:id="rId31"/>
    <p:sldId id="459" r:id="rId32"/>
    <p:sldId id="460" r:id="rId33"/>
    <p:sldId id="461" r:id="rId34"/>
    <p:sldId id="462" r:id="rId35"/>
    <p:sldId id="463" r:id="rId36"/>
    <p:sldId id="464" r:id="rId37"/>
    <p:sldId id="468" r:id="rId38"/>
    <p:sldId id="469" r:id="rId39"/>
    <p:sldId id="470" r:id="rId40"/>
    <p:sldId id="471" r:id="rId41"/>
    <p:sldId id="430" r:id="rId42"/>
    <p:sldId id="431" r:id="rId43"/>
    <p:sldId id="433" r:id="rId44"/>
    <p:sldId id="432" r:id="rId45"/>
    <p:sldId id="434" r:id="rId46"/>
    <p:sldId id="435" r:id="rId47"/>
    <p:sldId id="436" r:id="rId48"/>
    <p:sldId id="437" r:id="rId49"/>
    <p:sldId id="476" r:id="rId50"/>
    <p:sldId id="490" r:id="rId51"/>
    <p:sldId id="366" r:id="rId52"/>
    <p:sldId id="441" r:id="rId53"/>
    <p:sldId id="442" r:id="rId54"/>
    <p:sldId id="443" r:id="rId55"/>
    <p:sldId id="491" r:id="rId56"/>
    <p:sldId id="475" r:id="rId57"/>
    <p:sldId id="417" r:id="rId58"/>
    <p:sldId id="439" r:id="rId59"/>
    <p:sldId id="492" r:id="rId60"/>
    <p:sldId id="493" r:id="rId61"/>
    <p:sldId id="446" r:id="rId62"/>
    <p:sldId id="419" r:id="rId63"/>
    <p:sldId id="494" r:id="rId64"/>
  </p:sldIdLst>
  <p:sldSz cx="12192000" cy="6858000"/>
  <p:notesSz cx="6858000" cy="9144000"/>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400"/>
    <a:srgbClr val="663300"/>
    <a:srgbClr val="909706"/>
    <a:srgbClr val="213343"/>
    <a:srgbClr val="0033B3"/>
    <a:srgbClr val="5B9BD5"/>
    <a:srgbClr val="4171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89" autoAdjust="0"/>
    <p:restoredTop sz="91251" autoAdjust="0"/>
  </p:normalViewPr>
  <p:slideViewPr>
    <p:cSldViewPr snapToGrid="0" showGuides="1">
      <p:cViewPr varScale="1">
        <p:scale>
          <a:sx n="80" d="100"/>
          <a:sy n="80" d="100"/>
        </p:scale>
        <p:origin x="67" y="85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4" d="100"/>
          <a:sy n="84" d="100"/>
        </p:scale>
        <p:origin x="282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ags" Target="tags/tag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van der Lelij" userId="0ebe60f0-329f-4378-b93f-e89fca307a8a" providerId="ADAL" clId="{521ACAA2-9EE6-40C0-AFE3-468143C45EFA}"/>
    <pc:docChg chg="undo custSel addSld delSld modSld sldOrd modMainMaster">
      <pc:chgData name="Karel van der Lelij" userId="0ebe60f0-329f-4378-b93f-e89fca307a8a" providerId="ADAL" clId="{521ACAA2-9EE6-40C0-AFE3-468143C45EFA}" dt="2021-11-15T12:23:48.190" v="4945" actId="20577"/>
      <pc:docMkLst>
        <pc:docMk/>
      </pc:docMkLst>
      <pc:sldChg chg="delSp mod">
        <pc:chgData name="Karel van der Lelij" userId="0ebe60f0-329f-4378-b93f-e89fca307a8a" providerId="ADAL" clId="{521ACAA2-9EE6-40C0-AFE3-468143C45EFA}" dt="2021-11-14T20:03:15.317" v="4894" actId="478"/>
        <pc:sldMkLst>
          <pc:docMk/>
          <pc:sldMk cId="2431974521" sldId="303"/>
        </pc:sldMkLst>
        <pc:spChg chg="del">
          <ac:chgData name="Karel van der Lelij" userId="0ebe60f0-329f-4378-b93f-e89fca307a8a" providerId="ADAL" clId="{521ACAA2-9EE6-40C0-AFE3-468143C45EFA}" dt="2021-11-14T20:03:15.317" v="4894" actId="478"/>
          <ac:spMkLst>
            <pc:docMk/>
            <pc:sldMk cId="2431974521" sldId="303"/>
            <ac:spMk id="7" creationId="{0A057D05-D884-4B4D-BBD6-A271735100E1}"/>
          </ac:spMkLst>
        </pc:spChg>
      </pc:sldChg>
      <pc:sldChg chg="addSp delSp modSp mod ord addAnim delAnim modAnim">
        <pc:chgData name="Karel van der Lelij" userId="0ebe60f0-329f-4378-b93f-e89fca307a8a" providerId="ADAL" clId="{521ACAA2-9EE6-40C0-AFE3-468143C45EFA}" dt="2021-11-14T14:37:55.425" v="2585" actId="6549"/>
        <pc:sldMkLst>
          <pc:docMk/>
          <pc:sldMk cId="577555180" sldId="305"/>
        </pc:sldMkLst>
        <pc:spChg chg="del mod">
          <ac:chgData name="Karel van der Lelij" userId="0ebe60f0-329f-4378-b93f-e89fca307a8a" providerId="ADAL" clId="{521ACAA2-9EE6-40C0-AFE3-468143C45EFA}" dt="2021-11-13T11:51:21.824" v="554" actId="478"/>
          <ac:spMkLst>
            <pc:docMk/>
            <pc:sldMk cId="577555180" sldId="305"/>
            <ac:spMk id="2" creationId="{319725A6-1028-45A5-8608-46D89B8EEBA6}"/>
          </ac:spMkLst>
        </pc:spChg>
        <pc:spChg chg="add del mod">
          <ac:chgData name="Karel van der Lelij" userId="0ebe60f0-329f-4378-b93f-e89fca307a8a" providerId="ADAL" clId="{521ACAA2-9EE6-40C0-AFE3-468143C45EFA}" dt="2021-11-13T11:51:25.541" v="555" actId="478"/>
          <ac:spMkLst>
            <pc:docMk/>
            <pc:sldMk cId="577555180" sldId="305"/>
            <ac:spMk id="6" creationId="{2885314B-A056-4A22-85B3-1C687AAF7797}"/>
          </ac:spMkLst>
        </pc:spChg>
        <pc:spChg chg="del">
          <ac:chgData name="Karel van der Lelij" userId="0ebe60f0-329f-4378-b93f-e89fca307a8a" providerId="ADAL" clId="{521ACAA2-9EE6-40C0-AFE3-468143C45EFA}" dt="2021-11-13T11:31:41.392" v="181" actId="478"/>
          <ac:spMkLst>
            <pc:docMk/>
            <pc:sldMk cId="577555180" sldId="305"/>
            <ac:spMk id="9" creationId="{6BFE753A-9A8A-4C75-8E6B-D847D28238A4}"/>
          </ac:spMkLst>
        </pc:spChg>
        <pc:spChg chg="del ord">
          <ac:chgData name="Karel van der Lelij" userId="0ebe60f0-329f-4378-b93f-e89fca307a8a" providerId="ADAL" clId="{521ACAA2-9EE6-40C0-AFE3-468143C45EFA}" dt="2021-11-13T11:32:16.469" v="186" actId="478"/>
          <ac:spMkLst>
            <pc:docMk/>
            <pc:sldMk cId="577555180" sldId="305"/>
            <ac:spMk id="15" creationId="{2D05DA04-7977-46CB-929C-6F99DC400E96}"/>
          </ac:spMkLst>
        </pc:spChg>
        <pc:spChg chg="del mod">
          <ac:chgData name="Karel van der Lelij" userId="0ebe60f0-329f-4378-b93f-e89fca307a8a" providerId="ADAL" clId="{521ACAA2-9EE6-40C0-AFE3-468143C45EFA}" dt="2021-11-13T11:32:19.073" v="187" actId="478"/>
          <ac:spMkLst>
            <pc:docMk/>
            <pc:sldMk cId="577555180" sldId="305"/>
            <ac:spMk id="16" creationId="{00000000-0000-0000-0000-000000000000}"/>
          </ac:spMkLst>
        </pc:spChg>
        <pc:spChg chg="del mod">
          <ac:chgData name="Karel van der Lelij" userId="0ebe60f0-329f-4378-b93f-e89fca307a8a" providerId="ADAL" clId="{521ACAA2-9EE6-40C0-AFE3-468143C45EFA}" dt="2021-11-13T11:32:19.073" v="187" actId="478"/>
          <ac:spMkLst>
            <pc:docMk/>
            <pc:sldMk cId="577555180" sldId="305"/>
            <ac:spMk id="17" creationId="{00000000-0000-0000-0000-000000000000}"/>
          </ac:spMkLst>
        </pc:spChg>
        <pc:spChg chg="del mod">
          <ac:chgData name="Karel van der Lelij" userId="0ebe60f0-329f-4378-b93f-e89fca307a8a" providerId="ADAL" clId="{521ACAA2-9EE6-40C0-AFE3-468143C45EFA}" dt="2021-11-13T11:32:19.073" v="187" actId="478"/>
          <ac:spMkLst>
            <pc:docMk/>
            <pc:sldMk cId="577555180" sldId="305"/>
            <ac:spMk id="18" creationId="{00000000-0000-0000-0000-000000000000}"/>
          </ac:spMkLst>
        </pc:spChg>
        <pc:spChg chg="del mod">
          <ac:chgData name="Karel van der Lelij" userId="0ebe60f0-329f-4378-b93f-e89fca307a8a" providerId="ADAL" clId="{521ACAA2-9EE6-40C0-AFE3-468143C45EFA}" dt="2021-11-13T11:32:19.073" v="187" actId="478"/>
          <ac:spMkLst>
            <pc:docMk/>
            <pc:sldMk cId="577555180" sldId="305"/>
            <ac:spMk id="19" creationId="{00000000-0000-0000-0000-000000000000}"/>
          </ac:spMkLst>
        </pc:spChg>
        <pc:spChg chg="del mod ord">
          <ac:chgData name="Karel van der Lelij" userId="0ebe60f0-329f-4378-b93f-e89fca307a8a" providerId="ADAL" clId="{521ACAA2-9EE6-40C0-AFE3-468143C45EFA}" dt="2021-11-13T11:32:14.632" v="185" actId="478"/>
          <ac:spMkLst>
            <pc:docMk/>
            <pc:sldMk cId="577555180" sldId="305"/>
            <ac:spMk id="20" creationId="{00000000-0000-0000-0000-000000000000}"/>
          </ac:spMkLst>
        </pc:spChg>
        <pc:spChg chg="add mod">
          <ac:chgData name="Karel van der Lelij" userId="0ebe60f0-329f-4378-b93f-e89fca307a8a" providerId="ADAL" clId="{521ACAA2-9EE6-40C0-AFE3-468143C45EFA}" dt="2021-11-14T10:58:55.283" v="1026" actId="20577"/>
          <ac:spMkLst>
            <pc:docMk/>
            <pc:sldMk cId="577555180" sldId="305"/>
            <ac:spMk id="21" creationId="{2543985F-B477-41EE-92C9-B6783F266E07}"/>
          </ac:spMkLst>
        </pc:spChg>
        <pc:spChg chg="mod">
          <ac:chgData name="Karel van der Lelij" userId="0ebe60f0-329f-4378-b93f-e89fca307a8a" providerId="ADAL" clId="{521ACAA2-9EE6-40C0-AFE3-468143C45EFA}" dt="2021-11-14T14:37:55.425" v="2585" actId="6549"/>
          <ac:spMkLst>
            <pc:docMk/>
            <pc:sldMk cId="577555180" sldId="305"/>
            <ac:spMk id="22" creationId="{B9935E57-4D03-470E-8018-F4B102B0B8D6}"/>
          </ac:spMkLst>
        </pc:spChg>
        <pc:spChg chg="mod ord">
          <ac:chgData name="Karel van der Lelij" userId="0ebe60f0-329f-4378-b93f-e89fca307a8a" providerId="ADAL" clId="{521ACAA2-9EE6-40C0-AFE3-468143C45EFA}" dt="2021-11-13T11:42:44.503" v="341" actId="1035"/>
          <ac:spMkLst>
            <pc:docMk/>
            <pc:sldMk cId="577555180" sldId="305"/>
            <ac:spMk id="31" creationId="{2D05DA04-7977-46CB-929C-6F99DC400E96}"/>
          </ac:spMkLst>
        </pc:spChg>
        <pc:spChg chg="del mod">
          <ac:chgData name="Karel van der Lelij" userId="0ebe60f0-329f-4378-b93f-e89fca307a8a" providerId="ADAL" clId="{521ACAA2-9EE6-40C0-AFE3-468143C45EFA}" dt="2021-11-13T11:31:55.355" v="183" actId="478"/>
          <ac:spMkLst>
            <pc:docMk/>
            <pc:sldMk cId="577555180" sldId="305"/>
            <ac:spMk id="32" creationId="{00000000-0000-0000-0000-000000000000}"/>
          </ac:spMkLst>
        </pc:spChg>
        <pc:spChg chg="add del">
          <ac:chgData name="Karel van der Lelij" userId="0ebe60f0-329f-4378-b93f-e89fca307a8a" providerId="ADAL" clId="{521ACAA2-9EE6-40C0-AFE3-468143C45EFA}" dt="2021-11-13T11:31:55.355" v="183" actId="478"/>
          <ac:spMkLst>
            <pc:docMk/>
            <pc:sldMk cId="577555180" sldId="305"/>
            <ac:spMk id="33" creationId="{00000000-0000-0000-0000-000000000000}"/>
          </ac:spMkLst>
        </pc:spChg>
        <pc:spChg chg="del mod">
          <ac:chgData name="Karel van der Lelij" userId="0ebe60f0-329f-4378-b93f-e89fca307a8a" providerId="ADAL" clId="{521ACAA2-9EE6-40C0-AFE3-468143C45EFA}" dt="2021-11-13T11:31:55.355" v="183" actId="478"/>
          <ac:spMkLst>
            <pc:docMk/>
            <pc:sldMk cId="577555180" sldId="305"/>
            <ac:spMk id="34" creationId="{00000000-0000-0000-0000-000000000000}"/>
          </ac:spMkLst>
        </pc:spChg>
        <pc:spChg chg="del mod">
          <ac:chgData name="Karel van der Lelij" userId="0ebe60f0-329f-4378-b93f-e89fca307a8a" providerId="ADAL" clId="{521ACAA2-9EE6-40C0-AFE3-468143C45EFA}" dt="2021-11-13T11:31:55.355" v="183" actId="478"/>
          <ac:spMkLst>
            <pc:docMk/>
            <pc:sldMk cId="577555180" sldId="305"/>
            <ac:spMk id="35" creationId="{00000000-0000-0000-0000-000000000000}"/>
          </ac:spMkLst>
        </pc:spChg>
        <pc:spChg chg="mod ord">
          <ac:chgData name="Karel van der Lelij" userId="0ebe60f0-329f-4378-b93f-e89fca307a8a" providerId="ADAL" clId="{521ACAA2-9EE6-40C0-AFE3-468143C45EFA}" dt="2021-11-13T11:42:44.503" v="341" actId="1035"/>
          <ac:spMkLst>
            <pc:docMk/>
            <pc:sldMk cId="577555180" sldId="305"/>
            <ac:spMk id="36" creationId="{00000000-0000-0000-0000-000000000000}"/>
          </ac:spMkLst>
        </pc:spChg>
      </pc:sldChg>
      <pc:sldChg chg="del">
        <pc:chgData name="Karel van der Lelij" userId="0ebe60f0-329f-4378-b93f-e89fca307a8a" providerId="ADAL" clId="{521ACAA2-9EE6-40C0-AFE3-468143C45EFA}" dt="2021-11-14T10:52:53.151" v="802" actId="47"/>
        <pc:sldMkLst>
          <pc:docMk/>
          <pc:sldMk cId="3704529020" sldId="356"/>
        </pc:sldMkLst>
      </pc:sldChg>
      <pc:sldChg chg="del">
        <pc:chgData name="Karel van der Lelij" userId="0ebe60f0-329f-4378-b93f-e89fca307a8a" providerId="ADAL" clId="{521ACAA2-9EE6-40C0-AFE3-468143C45EFA}" dt="2021-11-14T10:52:53.877" v="803" actId="47"/>
        <pc:sldMkLst>
          <pc:docMk/>
          <pc:sldMk cId="2792825568" sldId="357"/>
        </pc:sldMkLst>
      </pc:sldChg>
      <pc:sldChg chg="del">
        <pc:chgData name="Karel van der Lelij" userId="0ebe60f0-329f-4378-b93f-e89fca307a8a" providerId="ADAL" clId="{521ACAA2-9EE6-40C0-AFE3-468143C45EFA}" dt="2021-11-14T10:52:51.223" v="800" actId="47"/>
        <pc:sldMkLst>
          <pc:docMk/>
          <pc:sldMk cId="295181374" sldId="358"/>
        </pc:sldMkLst>
      </pc:sldChg>
      <pc:sldChg chg="del">
        <pc:chgData name="Karel van der Lelij" userId="0ebe60f0-329f-4378-b93f-e89fca307a8a" providerId="ADAL" clId="{521ACAA2-9EE6-40C0-AFE3-468143C45EFA}" dt="2021-11-14T10:52:52.358" v="801" actId="47"/>
        <pc:sldMkLst>
          <pc:docMk/>
          <pc:sldMk cId="1537634671" sldId="359"/>
        </pc:sldMkLst>
      </pc:sldChg>
      <pc:sldChg chg="modSp mod">
        <pc:chgData name="Karel van der Lelij" userId="0ebe60f0-329f-4378-b93f-e89fca307a8a" providerId="ADAL" clId="{521ACAA2-9EE6-40C0-AFE3-468143C45EFA}" dt="2021-11-14T10:57:59.762" v="1015" actId="20577"/>
        <pc:sldMkLst>
          <pc:docMk/>
          <pc:sldMk cId="2383036193" sldId="362"/>
        </pc:sldMkLst>
        <pc:spChg chg="mod">
          <ac:chgData name="Karel van der Lelij" userId="0ebe60f0-329f-4378-b93f-e89fca307a8a" providerId="ADAL" clId="{521ACAA2-9EE6-40C0-AFE3-468143C45EFA}" dt="2021-11-14T10:57:59.762" v="1015" actId="20577"/>
          <ac:spMkLst>
            <pc:docMk/>
            <pc:sldMk cId="2383036193" sldId="362"/>
            <ac:spMk id="9" creationId="{00000000-0000-0000-0000-000000000000}"/>
          </ac:spMkLst>
        </pc:spChg>
        <pc:spChg chg="mod">
          <ac:chgData name="Karel van der Lelij" userId="0ebe60f0-329f-4378-b93f-e89fca307a8a" providerId="ADAL" clId="{521ACAA2-9EE6-40C0-AFE3-468143C45EFA}" dt="2021-11-14T10:50:42.945" v="590" actId="6549"/>
          <ac:spMkLst>
            <pc:docMk/>
            <pc:sldMk cId="2383036193" sldId="362"/>
            <ac:spMk id="10" creationId="{00000000-0000-0000-0000-000000000000}"/>
          </ac:spMkLst>
        </pc:spChg>
      </pc:sldChg>
      <pc:sldChg chg="modSp mod ord">
        <pc:chgData name="Karel van der Lelij" userId="0ebe60f0-329f-4378-b93f-e89fca307a8a" providerId="ADAL" clId="{521ACAA2-9EE6-40C0-AFE3-468143C45EFA}" dt="2021-11-14T10:58:28.487" v="1020" actId="20577"/>
        <pc:sldMkLst>
          <pc:docMk/>
          <pc:sldMk cId="3494798831" sldId="364"/>
        </pc:sldMkLst>
        <pc:spChg chg="mod">
          <ac:chgData name="Karel van der Lelij" userId="0ebe60f0-329f-4378-b93f-e89fca307a8a" providerId="ADAL" clId="{521ACAA2-9EE6-40C0-AFE3-468143C45EFA}" dt="2021-11-14T10:58:28.487" v="1020" actId="20577"/>
          <ac:spMkLst>
            <pc:docMk/>
            <pc:sldMk cId="3494798831" sldId="364"/>
            <ac:spMk id="9" creationId="{00000000-0000-0000-0000-000000000000}"/>
          </ac:spMkLst>
        </pc:spChg>
        <pc:spChg chg="mod">
          <ac:chgData name="Karel van der Lelij" userId="0ebe60f0-329f-4378-b93f-e89fca307a8a" providerId="ADAL" clId="{521ACAA2-9EE6-40C0-AFE3-468143C45EFA}" dt="2021-11-14T10:51:10.102" v="594" actId="6549"/>
          <ac:spMkLst>
            <pc:docMk/>
            <pc:sldMk cId="3494798831" sldId="364"/>
            <ac:spMk id="10" creationId="{00000000-0000-0000-0000-000000000000}"/>
          </ac:spMkLst>
        </pc:spChg>
      </pc:sldChg>
      <pc:sldChg chg="modSp mod">
        <pc:chgData name="Karel van der Lelij" userId="0ebe60f0-329f-4378-b93f-e89fca307a8a" providerId="ADAL" clId="{521ACAA2-9EE6-40C0-AFE3-468143C45EFA}" dt="2021-11-14T10:50:13.718" v="584" actId="6549"/>
        <pc:sldMkLst>
          <pc:docMk/>
          <pc:sldMk cId="3199088312" sldId="365"/>
        </pc:sldMkLst>
        <pc:spChg chg="mod">
          <ac:chgData name="Karel van der Lelij" userId="0ebe60f0-329f-4378-b93f-e89fca307a8a" providerId="ADAL" clId="{521ACAA2-9EE6-40C0-AFE3-468143C45EFA}" dt="2021-11-13T11:06:07.417" v="19" actId="20577"/>
          <ac:spMkLst>
            <pc:docMk/>
            <pc:sldMk cId="3199088312" sldId="365"/>
            <ac:spMk id="9" creationId="{00000000-0000-0000-0000-000000000000}"/>
          </ac:spMkLst>
        </pc:spChg>
        <pc:spChg chg="mod">
          <ac:chgData name="Karel van der Lelij" userId="0ebe60f0-329f-4378-b93f-e89fca307a8a" providerId="ADAL" clId="{521ACAA2-9EE6-40C0-AFE3-468143C45EFA}" dt="2021-11-14T10:50:13.718" v="584" actId="6549"/>
          <ac:spMkLst>
            <pc:docMk/>
            <pc:sldMk cId="3199088312" sldId="365"/>
            <ac:spMk id="10" creationId="{00000000-0000-0000-0000-000000000000}"/>
          </ac:spMkLst>
        </pc:spChg>
      </pc:sldChg>
      <pc:sldChg chg="addSp modSp mod">
        <pc:chgData name="Karel van der Lelij" userId="0ebe60f0-329f-4378-b93f-e89fca307a8a" providerId="ADAL" clId="{521ACAA2-9EE6-40C0-AFE3-468143C45EFA}" dt="2021-11-14T19:24:22.573" v="3934" actId="20577"/>
        <pc:sldMkLst>
          <pc:docMk/>
          <pc:sldMk cId="3244896971" sldId="366"/>
        </pc:sldMkLst>
        <pc:spChg chg="add mod">
          <ac:chgData name="Karel van der Lelij" userId="0ebe60f0-329f-4378-b93f-e89fca307a8a" providerId="ADAL" clId="{521ACAA2-9EE6-40C0-AFE3-468143C45EFA}" dt="2021-11-14T19:23:46.875" v="3905" actId="1036"/>
          <ac:spMkLst>
            <pc:docMk/>
            <pc:sldMk cId="3244896971" sldId="366"/>
            <ac:spMk id="6" creationId="{A8642A14-0610-406E-8D5C-F07042623245}"/>
          </ac:spMkLst>
        </pc:spChg>
        <pc:spChg chg="mod">
          <ac:chgData name="Karel van der Lelij" userId="0ebe60f0-329f-4378-b93f-e89fca307a8a" providerId="ADAL" clId="{521ACAA2-9EE6-40C0-AFE3-468143C45EFA}" dt="2021-11-14T19:24:06.841" v="3906" actId="20577"/>
          <ac:spMkLst>
            <pc:docMk/>
            <pc:sldMk cId="3244896971" sldId="366"/>
            <ac:spMk id="9" creationId="{00000000-0000-0000-0000-000000000000}"/>
          </ac:spMkLst>
        </pc:spChg>
        <pc:spChg chg="mod">
          <ac:chgData name="Karel van der Lelij" userId="0ebe60f0-329f-4378-b93f-e89fca307a8a" providerId="ADAL" clId="{521ACAA2-9EE6-40C0-AFE3-468143C45EFA}" dt="2021-11-14T19:24:22.573" v="3934" actId="20577"/>
          <ac:spMkLst>
            <pc:docMk/>
            <pc:sldMk cId="3244896971" sldId="366"/>
            <ac:spMk id="10" creationId="{00000000-0000-0000-0000-000000000000}"/>
          </ac:spMkLst>
        </pc:spChg>
      </pc:sldChg>
      <pc:sldChg chg="addSp delSp modSp add mod delAnim modAnim">
        <pc:chgData name="Karel van der Lelij" userId="0ebe60f0-329f-4378-b93f-e89fca307a8a" providerId="ADAL" clId="{521ACAA2-9EE6-40C0-AFE3-468143C45EFA}" dt="2021-11-14T14:37:59.512" v="2586" actId="6549"/>
        <pc:sldMkLst>
          <pc:docMk/>
          <pc:sldMk cId="2350698826" sldId="367"/>
        </pc:sldMkLst>
        <pc:spChg chg="del">
          <ac:chgData name="Karel van der Lelij" userId="0ebe60f0-329f-4378-b93f-e89fca307a8a" providerId="ADAL" clId="{521ACAA2-9EE6-40C0-AFE3-468143C45EFA}" dt="2021-11-13T11:40:12.515" v="280" actId="478"/>
          <ac:spMkLst>
            <pc:docMk/>
            <pc:sldMk cId="2350698826" sldId="367"/>
            <ac:spMk id="2" creationId="{319725A6-1028-45A5-8608-46D89B8EEBA6}"/>
          </ac:spMkLst>
        </pc:spChg>
        <pc:spChg chg="add del mod">
          <ac:chgData name="Karel van der Lelij" userId="0ebe60f0-329f-4378-b93f-e89fca307a8a" providerId="ADAL" clId="{521ACAA2-9EE6-40C0-AFE3-468143C45EFA}" dt="2021-11-13T11:40:16.639" v="283" actId="478"/>
          <ac:spMkLst>
            <pc:docMk/>
            <pc:sldMk cId="2350698826" sldId="367"/>
            <ac:spMk id="6" creationId="{D9732B42-FDAC-4C15-B199-9ECC42F59877}"/>
          </ac:spMkLst>
        </pc:spChg>
        <pc:spChg chg="del">
          <ac:chgData name="Karel van der Lelij" userId="0ebe60f0-329f-4378-b93f-e89fca307a8a" providerId="ADAL" clId="{521ACAA2-9EE6-40C0-AFE3-468143C45EFA}" dt="2021-11-13T11:33:30.414" v="191" actId="478"/>
          <ac:spMkLst>
            <pc:docMk/>
            <pc:sldMk cId="2350698826" sldId="367"/>
            <ac:spMk id="9" creationId="{6BFE753A-9A8A-4C75-8E6B-D847D28238A4}"/>
          </ac:spMkLst>
        </pc:spChg>
        <pc:spChg chg="del">
          <ac:chgData name="Karel van der Lelij" userId="0ebe60f0-329f-4378-b93f-e89fca307a8a" providerId="ADAL" clId="{521ACAA2-9EE6-40C0-AFE3-468143C45EFA}" dt="2021-11-13T11:33:55.974" v="196" actId="478"/>
          <ac:spMkLst>
            <pc:docMk/>
            <pc:sldMk cId="2350698826" sldId="367"/>
            <ac:spMk id="15" creationId="{2D05DA04-7977-46CB-929C-6F99DC400E96}"/>
          </ac:spMkLst>
        </pc:spChg>
        <pc:spChg chg="del">
          <ac:chgData name="Karel van der Lelij" userId="0ebe60f0-329f-4378-b93f-e89fca307a8a" providerId="ADAL" clId="{521ACAA2-9EE6-40C0-AFE3-468143C45EFA}" dt="2021-11-13T11:33:55.974" v="196" actId="478"/>
          <ac:spMkLst>
            <pc:docMk/>
            <pc:sldMk cId="2350698826" sldId="367"/>
            <ac:spMk id="16" creationId="{00000000-0000-0000-0000-000000000000}"/>
          </ac:spMkLst>
        </pc:spChg>
        <pc:spChg chg="del">
          <ac:chgData name="Karel van der Lelij" userId="0ebe60f0-329f-4378-b93f-e89fca307a8a" providerId="ADAL" clId="{521ACAA2-9EE6-40C0-AFE3-468143C45EFA}" dt="2021-11-13T11:33:55.974" v="196" actId="478"/>
          <ac:spMkLst>
            <pc:docMk/>
            <pc:sldMk cId="2350698826" sldId="367"/>
            <ac:spMk id="17" creationId="{00000000-0000-0000-0000-000000000000}"/>
          </ac:spMkLst>
        </pc:spChg>
        <pc:spChg chg="del">
          <ac:chgData name="Karel van der Lelij" userId="0ebe60f0-329f-4378-b93f-e89fca307a8a" providerId="ADAL" clId="{521ACAA2-9EE6-40C0-AFE3-468143C45EFA}" dt="2021-11-13T11:33:55.974" v="196" actId="478"/>
          <ac:spMkLst>
            <pc:docMk/>
            <pc:sldMk cId="2350698826" sldId="367"/>
            <ac:spMk id="18" creationId="{00000000-0000-0000-0000-000000000000}"/>
          </ac:spMkLst>
        </pc:spChg>
        <pc:spChg chg="del">
          <ac:chgData name="Karel van der Lelij" userId="0ebe60f0-329f-4378-b93f-e89fca307a8a" providerId="ADAL" clId="{521ACAA2-9EE6-40C0-AFE3-468143C45EFA}" dt="2021-11-13T11:33:55.974" v="196" actId="478"/>
          <ac:spMkLst>
            <pc:docMk/>
            <pc:sldMk cId="2350698826" sldId="367"/>
            <ac:spMk id="19" creationId="{00000000-0000-0000-0000-000000000000}"/>
          </ac:spMkLst>
        </pc:spChg>
        <pc:spChg chg="del">
          <ac:chgData name="Karel van der Lelij" userId="0ebe60f0-329f-4378-b93f-e89fca307a8a" providerId="ADAL" clId="{521ACAA2-9EE6-40C0-AFE3-468143C45EFA}" dt="2021-11-13T11:33:55.974" v="196" actId="478"/>
          <ac:spMkLst>
            <pc:docMk/>
            <pc:sldMk cId="2350698826" sldId="367"/>
            <ac:spMk id="20" creationId="{00000000-0000-0000-0000-000000000000}"/>
          </ac:spMkLst>
        </pc:spChg>
        <pc:spChg chg="add del mod">
          <ac:chgData name="Karel van der Lelij" userId="0ebe60f0-329f-4378-b93f-e89fca307a8a" providerId="ADAL" clId="{521ACAA2-9EE6-40C0-AFE3-468143C45EFA}" dt="2021-11-13T11:40:14.690" v="282"/>
          <ac:spMkLst>
            <pc:docMk/>
            <pc:sldMk cId="2350698826" sldId="367"/>
            <ac:spMk id="21" creationId="{6314B649-B041-4A2F-8056-6CAC5B5CB93A}"/>
          </ac:spMkLst>
        </pc:spChg>
        <pc:spChg chg="mod">
          <ac:chgData name="Karel van der Lelij" userId="0ebe60f0-329f-4378-b93f-e89fca307a8a" providerId="ADAL" clId="{521ACAA2-9EE6-40C0-AFE3-468143C45EFA}" dt="2021-11-14T14:37:59.512" v="2586" actId="6549"/>
          <ac:spMkLst>
            <pc:docMk/>
            <pc:sldMk cId="2350698826" sldId="367"/>
            <ac:spMk id="22" creationId="{B9935E57-4D03-470E-8018-F4B102B0B8D6}"/>
          </ac:spMkLst>
        </pc:spChg>
        <pc:spChg chg="add mod">
          <ac:chgData name="Karel van der Lelij" userId="0ebe60f0-329f-4378-b93f-e89fca307a8a" providerId="ADAL" clId="{521ACAA2-9EE6-40C0-AFE3-468143C45EFA}" dt="2021-11-14T11:01:11.771" v="1047" actId="20577"/>
          <ac:spMkLst>
            <pc:docMk/>
            <pc:sldMk cId="2350698826" sldId="367"/>
            <ac:spMk id="23" creationId="{5DA41C85-AB6B-4847-8BB6-CFA2027D10D5}"/>
          </ac:spMkLst>
        </pc:spChg>
        <pc:spChg chg="mod">
          <ac:chgData name="Karel van der Lelij" userId="0ebe60f0-329f-4378-b93f-e89fca307a8a" providerId="ADAL" clId="{521ACAA2-9EE6-40C0-AFE3-468143C45EFA}" dt="2021-11-13T11:42:51.933" v="351" actId="1035"/>
          <ac:spMkLst>
            <pc:docMk/>
            <pc:sldMk cId="2350698826" sldId="367"/>
            <ac:spMk id="31" creationId="{2D05DA04-7977-46CB-929C-6F99DC400E96}"/>
          </ac:spMkLst>
        </pc:spChg>
        <pc:spChg chg="del">
          <ac:chgData name="Karel van der Lelij" userId="0ebe60f0-329f-4378-b93f-e89fca307a8a" providerId="ADAL" clId="{521ACAA2-9EE6-40C0-AFE3-468143C45EFA}" dt="2021-11-13T11:33:46.821" v="194" actId="478"/>
          <ac:spMkLst>
            <pc:docMk/>
            <pc:sldMk cId="2350698826" sldId="367"/>
            <ac:spMk id="32" creationId="{00000000-0000-0000-0000-000000000000}"/>
          </ac:spMkLst>
        </pc:spChg>
        <pc:spChg chg="mod">
          <ac:chgData name="Karel van der Lelij" userId="0ebe60f0-329f-4378-b93f-e89fca307a8a" providerId="ADAL" clId="{521ACAA2-9EE6-40C0-AFE3-468143C45EFA}" dt="2021-11-13T11:42:51.933" v="351" actId="1035"/>
          <ac:spMkLst>
            <pc:docMk/>
            <pc:sldMk cId="2350698826" sldId="367"/>
            <ac:spMk id="33" creationId="{00000000-0000-0000-0000-000000000000}"/>
          </ac:spMkLst>
        </pc:spChg>
        <pc:spChg chg="del">
          <ac:chgData name="Karel van der Lelij" userId="0ebe60f0-329f-4378-b93f-e89fca307a8a" providerId="ADAL" clId="{521ACAA2-9EE6-40C0-AFE3-468143C45EFA}" dt="2021-11-13T11:33:48.942" v="195" actId="478"/>
          <ac:spMkLst>
            <pc:docMk/>
            <pc:sldMk cId="2350698826" sldId="367"/>
            <ac:spMk id="34" creationId="{00000000-0000-0000-0000-000000000000}"/>
          </ac:spMkLst>
        </pc:spChg>
        <pc:spChg chg="del">
          <ac:chgData name="Karel van der Lelij" userId="0ebe60f0-329f-4378-b93f-e89fca307a8a" providerId="ADAL" clId="{521ACAA2-9EE6-40C0-AFE3-468143C45EFA}" dt="2021-11-13T11:33:45.182" v="193" actId="478"/>
          <ac:spMkLst>
            <pc:docMk/>
            <pc:sldMk cId="2350698826" sldId="367"/>
            <ac:spMk id="35" creationId="{00000000-0000-0000-0000-000000000000}"/>
          </ac:spMkLst>
        </pc:spChg>
        <pc:spChg chg="mod ord">
          <ac:chgData name="Karel van der Lelij" userId="0ebe60f0-329f-4378-b93f-e89fca307a8a" providerId="ADAL" clId="{521ACAA2-9EE6-40C0-AFE3-468143C45EFA}" dt="2021-11-13T11:42:51.933" v="351" actId="1035"/>
          <ac:spMkLst>
            <pc:docMk/>
            <pc:sldMk cId="2350698826" sldId="367"/>
            <ac:spMk id="36" creationId="{00000000-0000-0000-0000-000000000000}"/>
          </ac:spMkLst>
        </pc:spChg>
      </pc:sldChg>
      <pc:sldChg chg="addSp delSp modSp add mod delAnim modAnim">
        <pc:chgData name="Karel van der Lelij" userId="0ebe60f0-329f-4378-b93f-e89fca307a8a" providerId="ADAL" clId="{521ACAA2-9EE6-40C0-AFE3-468143C45EFA}" dt="2021-11-14T14:38:04.912" v="2587" actId="6549"/>
        <pc:sldMkLst>
          <pc:docMk/>
          <pc:sldMk cId="2969629305" sldId="368"/>
        </pc:sldMkLst>
        <pc:spChg chg="del">
          <ac:chgData name="Karel van der Lelij" userId="0ebe60f0-329f-4378-b93f-e89fca307a8a" providerId="ADAL" clId="{521ACAA2-9EE6-40C0-AFE3-468143C45EFA}" dt="2021-11-13T11:40:22.009" v="285" actId="478"/>
          <ac:spMkLst>
            <pc:docMk/>
            <pc:sldMk cId="2969629305" sldId="368"/>
            <ac:spMk id="2" creationId="{319725A6-1028-45A5-8608-46D89B8EEBA6}"/>
          </ac:spMkLst>
        </pc:spChg>
        <pc:spChg chg="add del mod">
          <ac:chgData name="Karel van der Lelij" userId="0ebe60f0-329f-4378-b93f-e89fca307a8a" providerId="ADAL" clId="{521ACAA2-9EE6-40C0-AFE3-468143C45EFA}" dt="2021-11-13T11:40:24.181" v="286" actId="478"/>
          <ac:spMkLst>
            <pc:docMk/>
            <pc:sldMk cId="2969629305" sldId="368"/>
            <ac:spMk id="6" creationId="{06550B18-63C2-45EE-B4A8-C49B0A8DA6BB}"/>
          </ac:spMkLst>
        </pc:spChg>
        <pc:spChg chg="del">
          <ac:chgData name="Karel van der Lelij" userId="0ebe60f0-329f-4378-b93f-e89fca307a8a" providerId="ADAL" clId="{521ACAA2-9EE6-40C0-AFE3-468143C45EFA}" dt="2021-11-13T11:34:41.663" v="201" actId="478"/>
          <ac:spMkLst>
            <pc:docMk/>
            <pc:sldMk cId="2969629305" sldId="368"/>
            <ac:spMk id="9" creationId="{6BFE753A-9A8A-4C75-8E6B-D847D28238A4}"/>
          </ac:spMkLst>
        </pc:spChg>
        <pc:spChg chg="del">
          <ac:chgData name="Karel van der Lelij" userId="0ebe60f0-329f-4378-b93f-e89fca307a8a" providerId="ADAL" clId="{521ACAA2-9EE6-40C0-AFE3-468143C45EFA}" dt="2021-11-13T11:34:38.398" v="200" actId="478"/>
          <ac:spMkLst>
            <pc:docMk/>
            <pc:sldMk cId="2969629305" sldId="368"/>
            <ac:spMk id="15" creationId="{2D05DA04-7977-46CB-929C-6F99DC400E96}"/>
          </ac:spMkLst>
        </pc:spChg>
        <pc:spChg chg="del">
          <ac:chgData name="Karel van der Lelij" userId="0ebe60f0-329f-4378-b93f-e89fca307a8a" providerId="ADAL" clId="{521ACAA2-9EE6-40C0-AFE3-468143C45EFA}" dt="2021-11-13T11:34:38.398" v="200" actId="478"/>
          <ac:spMkLst>
            <pc:docMk/>
            <pc:sldMk cId="2969629305" sldId="368"/>
            <ac:spMk id="16" creationId="{00000000-0000-0000-0000-000000000000}"/>
          </ac:spMkLst>
        </pc:spChg>
        <pc:spChg chg="del">
          <ac:chgData name="Karel van der Lelij" userId="0ebe60f0-329f-4378-b93f-e89fca307a8a" providerId="ADAL" clId="{521ACAA2-9EE6-40C0-AFE3-468143C45EFA}" dt="2021-11-13T11:34:38.398" v="200" actId="478"/>
          <ac:spMkLst>
            <pc:docMk/>
            <pc:sldMk cId="2969629305" sldId="368"/>
            <ac:spMk id="17" creationId="{00000000-0000-0000-0000-000000000000}"/>
          </ac:spMkLst>
        </pc:spChg>
        <pc:spChg chg="del">
          <ac:chgData name="Karel van der Lelij" userId="0ebe60f0-329f-4378-b93f-e89fca307a8a" providerId="ADAL" clId="{521ACAA2-9EE6-40C0-AFE3-468143C45EFA}" dt="2021-11-13T11:34:38.398" v="200" actId="478"/>
          <ac:spMkLst>
            <pc:docMk/>
            <pc:sldMk cId="2969629305" sldId="368"/>
            <ac:spMk id="18" creationId="{00000000-0000-0000-0000-000000000000}"/>
          </ac:spMkLst>
        </pc:spChg>
        <pc:spChg chg="del">
          <ac:chgData name="Karel van der Lelij" userId="0ebe60f0-329f-4378-b93f-e89fca307a8a" providerId="ADAL" clId="{521ACAA2-9EE6-40C0-AFE3-468143C45EFA}" dt="2021-11-13T11:34:38.398" v="200" actId="478"/>
          <ac:spMkLst>
            <pc:docMk/>
            <pc:sldMk cId="2969629305" sldId="368"/>
            <ac:spMk id="19" creationId="{00000000-0000-0000-0000-000000000000}"/>
          </ac:spMkLst>
        </pc:spChg>
        <pc:spChg chg="del">
          <ac:chgData name="Karel van der Lelij" userId="0ebe60f0-329f-4378-b93f-e89fca307a8a" providerId="ADAL" clId="{521ACAA2-9EE6-40C0-AFE3-468143C45EFA}" dt="2021-11-13T11:34:38.398" v="200" actId="478"/>
          <ac:spMkLst>
            <pc:docMk/>
            <pc:sldMk cId="2969629305" sldId="368"/>
            <ac:spMk id="20" creationId="{00000000-0000-0000-0000-000000000000}"/>
          </ac:spMkLst>
        </pc:spChg>
        <pc:spChg chg="add mod">
          <ac:chgData name="Karel van der Lelij" userId="0ebe60f0-329f-4378-b93f-e89fca307a8a" providerId="ADAL" clId="{521ACAA2-9EE6-40C0-AFE3-468143C45EFA}" dt="2021-11-14T11:01:16.404" v="1051" actId="20577"/>
          <ac:spMkLst>
            <pc:docMk/>
            <pc:sldMk cId="2969629305" sldId="368"/>
            <ac:spMk id="21" creationId="{40839AE6-F810-40A1-BD37-5BD79E8FB20A}"/>
          </ac:spMkLst>
        </pc:spChg>
        <pc:spChg chg="mod">
          <ac:chgData name="Karel van der Lelij" userId="0ebe60f0-329f-4378-b93f-e89fca307a8a" providerId="ADAL" clId="{521ACAA2-9EE6-40C0-AFE3-468143C45EFA}" dt="2021-11-14T14:38:04.912" v="2587" actId="6549"/>
          <ac:spMkLst>
            <pc:docMk/>
            <pc:sldMk cId="2969629305" sldId="368"/>
            <ac:spMk id="22" creationId="{B9935E57-4D03-470E-8018-F4B102B0B8D6}"/>
          </ac:spMkLst>
        </pc:spChg>
        <pc:spChg chg="mod">
          <ac:chgData name="Karel van der Lelij" userId="0ebe60f0-329f-4378-b93f-e89fca307a8a" providerId="ADAL" clId="{521ACAA2-9EE6-40C0-AFE3-468143C45EFA}" dt="2021-11-13T11:42:58.905" v="361" actId="1035"/>
          <ac:spMkLst>
            <pc:docMk/>
            <pc:sldMk cId="2969629305" sldId="368"/>
            <ac:spMk id="31" creationId="{2D05DA04-7977-46CB-929C-6F99DC400E96}"/>
          </ac:spMkLst>
        </pc:spChg>
        <pc:spChg chg="del">
          <ac:chgData name="Karel van der Lelij" userId="0ebe60f0-329f-4378-b93f-e89fca307a8a" providerId="ADAL" clId="{521ACAA2-9EE6-40C0-AFE3-468143C45EFA}" dt="2021-11-13T11:34:50.294" v="203" actId="478"/>
          <ac:spMkLst>
            <pc:docMk/>
            <pc:sldMk cId="2969629305" sldId="368"/>
            <ac:spMk id="32" creationId="{00000000-0000-0000-0000-000000000000}"/>
          </ac:spMkLst>
        </pc:spChg>
        <pc:spChg chg="mod">
          <ac:chgData name="Karel van der Lelij" userId="0ebe60f0-329f-4378-b93f-e89fca307a8a" providerId="ADAL" clId="{521ACAA2-9EE6-40C0-AFE3-468143C45EFA}" dt="2021-11-13T11:42:58.905" v="361" actId="1035"/>
          <ac:spMkLst>
            <pc:docMk/>
            <pc:sldMk cId="2969629305" sldId="368"/>
            <ac:spMk id="33" creationId="{00000000-0000-0000-0000-000000000000}"/>
          </ac:spMkLst>
        </pc:spChg>
        <pc:spChg chg="del">
          <ac:chgData name="Karel van der Lelij" userId="0ebe60f0-329f-4378-b93f-e89fca307a8a" providerId="ADAL" clId="{521ACAA2-9EE6-40C0-AFE3-468143C45EFA}" dt="2021-11-13T11:34:50.294" v="203" actId="478"/>
          <ac:spMkLst>
            <pc:docMk/>
            <pc:sldMk cId="2969629305" sldId="368"/>
            <ac:spMk id="34" creationId="{00000000-0000-0000-0000-000000000000}"/>
          </ac:spMkLst>
        </pc:spChg>
        <pc:spChg chg="mod">
          <ac:chgData name="Karel van der Lelij" userId="0ebe60f0-329f-4378-b93f-e89fca307a8a" providerId="ADAL" clId="{521ACAA2-9EE6-40C0-AFE3-468143C45EFA}" dt="2021-11-13T11:42:58.905" v="361" actId="1035"/>
          <ac:spMkLst>
            <pc:docMk/>
            <pc:sldMk cId="2969629305" sldId="368"/>
            <ac:spMk id="35" creationId="{00000000-0000-0000-0000-000000000000}"/>
          </ac:spMkLst>
        </pc:spChg>
        <pc:spChg chg="mod ord">
          <ac:chgData name="Karel van der Lelij" userId="0ebe60f0-329f-4378-b93f-e89fca307a8a" providerId="ADAL" clId="{521ACAA2-9EE6-40C0-AFE3-468143C45EFA}" dt="2021-11-13T11:42:58.905" v="361" actId="1035"/>
          <ac:spMkLst>
            <pc:docMk/>
            <pc:sldMk cId="2969629305" sldId="368"/>
            <ac:spMk id="36" creationId="{00000000-0000-0000-0000-000000000000}"/>
          </ac:spMkLst>
        </pc:spChg>
      </pc:sldChg>
      <pc:sldChg chg="addSp delSp modSp add mod ord delAnim modAnim">
        <pc:chgData name="Karel van der Lelij" userId="0ebe60f0-329f-4378-b93f-e89fca307a8a" providerId="ADAL" clId="{521ACAA2-9EE6-40C0-AFE3-468143C45EFA}" dt="2021-11-14T19:46:56.416" v="4814" actId="166"/>
        <pc:sldMkLst>
          <pc:docMk/>
          <pc:sldMk cId="1823279548" sldId="369"/>
        </pc:sldMkLst>
        <pc:spChg chg="del">
          <ac:chgData name="Karel van der Lelij" userId="0ebe60f0-329f-4378-b93f-e89fca307a8a" providerId="ADAL" clId="{521ACAA2-9EE6-40C0-AFE3-468143C45EFA}" dt="2021-11-13T11:40:29.275" v="288" actId="478"/>
          <ac:spMkLst>
            <pc:docMk/>
            <pc:sldMk cId="1823279548" sldId="369"/>
            <ac:spMk id="2" creationId="{319725A6-1028-45A5-8608-46D89B8EEBA6}"/>
          </ac:spMkLst>
        </pc:spChg>
        <pc:spChg chg="add del mod">
          <ac:chgData name="Karel van der Lelij" userId="0ebe60f0-329f-4378-b93f-e89fca307a8a" providerId="ADAL" clId="{521ACAA2-9EE6-40C0-AFE3-468143C45EFA}" dt="2021-11-13T11:40:31.231" v="289" actId="478"/>
          <ac:spMkLst>
            <pc:docMk/>
            <pc:sldMk cId="1823279548" sldId="369"/>
            <ac:spMk id="6" creationId="{0CE87C71-641C-4828-89E3-90CE90F7B260}"/>
          </ac:spMkLst>
        </pc:spChg>
        <pc:spChg chg="del">
          <ac:chgData name="Karel van der Lelij" userId="0ebe60f0-329f-4378-b93f-e89fca307a8a" providerId="ADAL" clId="{521ACAA2-9EE6-40C0-AFE3-468143C45EFA}" dt="2021-11-13T11:35:48.648" v="212" actId="478"/>
          <ac:spMkLst>
            <pc:docMk/>
            <pc:sldMk cId="1823279548" sldId="369"/>
            <ac:spMk id="9" creationId="{6BFE753A-9A8A-4C75-8E6B-D847D28238A4}"/>
          </ac:spMkLst>
        </pc:spChg>
        <pc:spChg chg="add mod ord">
          <ac:chgData name="Karel van der Lelij" userId="0ebe60f0-329f-4378-b93f-e89fca307a8a" providerId="ADAL" clId="{521ACAA2-9EE6-40C0-AFE3-468143C45EFA}" dt="2021-11-14T19:46:41.989" v="4813" actId="171"/>
          <ac:spMkLst>
            <pc:docMk/>
            <pc:sldMk cId="1823279548" sldId="369"/>
            <ac:spMk id="11" creationId="{D65806D8-A78C-46A1-AC3A-DE1485B2D004}"/>
          </ac:spMkLst>
        </pc:spChg>
        <pc:spChg chg="del">
          <ac:chgData name="Karel van der Lelij" userId="0ebe60f0-329f-4378-b93f-e89fca307a8a" providerId="ADAL" clId="{521ACAA2-9EE6-40C0-AFE3-468143C45EFA}" dt="2021-11-13T11:35:45.935" v="211" actId="478"/>
          <ac:spMkLst>
            <pc:docMk/>
            <pc:sldMk cId="1823279548" sldId="369"/>
            <ac:spMk id="15" creationId="{2D05DA04-7977-46CB-929C-6F99DC400E96}"/>
          </ac:spMkLst>
        </pc:spChg>
        <pc:spChg chg="del">
          <ac:chgData name="Karel van der Lelij" userId="0ebe60f0-329f-4378-b93f-e89fca307a8a" providerId="ADAL" clId="{521ACAA2-9EE6-40C0-AFE3-468143C45EFA}" dt="2021-11-13T11:35:45.935" v="211" actId="478"/>
          <ac:spMkLst>
            <pc:docMk/>
            <pc:sldMk cId="1823279548" sldId="369"/>
            <ac:spMk id="16" creationId="{00000000-0000-0000-0000-000000000000}"/>
          </ac:spMkLst>
        </pc:spChg>
        <pc:spChg chg="del">
          <ac:chgData name="Karel van der Lelij" userId="0ebe60f0-329f-4378-b93f-e89fca307a8a" providerId="ADAL" clId="{521ACAA2-9EE6-40C0-AFE3-468143C45EFA}" dt="2021-11-13T11:35:45.935" v="211" actId="478"/>
          <ac:spMkLst>
            <pc:docMk/>
            <pc:sldMk cId="1823279548" sldId="369"/>
            <ac:spMk id="17" creationId="{00000000-0000-0000-0000-000000000000}"/>
          </ac:spMkLst>
        </pc:spChg>
        <pc:spChg chg="del">
          <ac:chgData name="Karel van der Lelij" userId="0ebe60f0-329f-4378-b93f-e89fca307a8a" providerId="ADAL" clId="{521ACAA2-9EE6-40C0-AFE3-468143C45EFA}" dt="2021-11-13T11:35:45.935" v="211" actId="478"/>
          <ac:spMkLst>
            <pc:docMk/>
            <pc:sldMk cId="1823279548" sldId="369"/>
            <ac:spMk id="18" creationId="{00000000-0000-0000-0000-000000000000}"/>
          </ac:spMkLst>
        </pc:spChg>
        <pc:spChg chg="del">
          <ac:chgData name="Karel van der Lelij" userId="0ebe60f0-329f-4378-b93f-e89fca307a8a" providerId="ADAL" clId="{521ACAA2-9EE6-40C0-AFE3-468143C45EFA}" dt="2021-11-13T11:35:45.935" v="211" actId="478"/>
          <ac:spMkLst>
            <pc:docMk/>
            <pc:sldMk cId="1823279548" sldId="369"/>
            <ac:spMk id="19" creationId="{00000000-0000-0000-0000-000000000000}"/>
          </ac:spMkLst>
        </pc:spChg>
        <pc:spChg chg="del">
          <ac:chgData name="Karel van der Lelij" userId="0ebe60f0-329f-4378-b93f-e89fca307a8a" providerId="ADAL" clId="{521ACAA2-9EE6-40C0-AFE3-468143C45EFA}" dt="2021-11-13T11:35:45.935" v="211" actId="478"/>
          <ac:spMkLst>
            <pc:docMk/>
            <pc:sldMk cId="1823279548" sldId="369"/>
            <ac:spMk id="20" creationId="{00000000-0000-0000-0000-000000000000}"/>
          </ac:spMkLst>
        </pc:spChg>
        <pc:spChg chg="add mod">
          <ac:chgData name="Karel van der Lelij" userId="0ebe60f0-329f-4378-b93f-e89fca307a8a" providerId="ADAL" clId="{521ACAA2-9EE6-40C0-AFE3-468143C45EFA}" dt="2021-11-14T11:01:22.060" v="1055" actId="20577"/>
          <ac:spMkLst>
            <pc:docMk/>
            <pc:sldMk cId="1823279548" sldId="369"/>
            <ac:spMk id="21" creationId="{AAE52BB6-E0AB-488F-8FDF-B5F5E7306856}"/>
          </ac:spMkLst>
        </pc:spChg>
        <pc:spChg chg="mod">
          <ac:chgData name="Karel van der Lelij" userId="0ebe60f0-329f-4378-b93f-e89fca307a8a" providerId="ADAL" clId="{521ACAA2-9EE6-40C0-AFE3-468143C45EFA}" dt="2021-11-14T14:38:10.776" v="2588" actId="6549"/>
          <ac:spMkLst>
            <pc:docMk/>
            <pc:sldMk cId="1823279548" sldId="369"/>
            <ac:spMk id="22" creationId="{B9935E57-4D03-470E-8018-F4B102B0B8D6}"/>
          </ac:spMkLst>
        </pc:spChg>
        <pc:spChg chg="mod">
          <ac:chgData name="Karel van der Lelij" userId="0ebe60f0-329f-4378-b93f-e89fca307a8a" providerId="ADAL" clId="{521ACAA2-9EE6-40C0-AFE3-468143C45EFA}" dt="2021-11-13T11:43:05.742" v="371" actId="1035"/>
          <ac:spMkLst>
            <pc:docMk/>
            <pc:sldMk cId="1823279548" sldId="369"/>
            <ac:spMk id="31" creationId="{2D05DA04-7977-46CB-929C-6F99DC400E96}"/>
          </ac:spMkLst>
        </pc:spChg>
        <pc:spChg chg="del">
          <ac:chgData name="Karel van der Lelij" userId="0ebe60f0-329f-4378-b93f-e89fca307a8a" providerId="ADAL" clId="{521ACAA2-9EE6-40C0-AFE3-468143C45EFA}" dt="2021-11-13T11:36:18.731" v="214" actId="478"/>
          <ac:spMkLst>
            <pc:docMk/>
            <pc:sldMk cId="1823279548" sldId="369"/>
            <ac:spMk id="32" creationId="{00000000-0000-0000-0000-000000000000}"/>
          </ac:spMkLst>
        </pc:spChg>
        <pc:spChg chg="mod">
          <ac:chgData name="Karel van der Lelij" userId="0ebe60f0-329f-4378-b93f-e89fca307a8a" providerId="ADAL" clId="{521ACAA2-9EE6-40C0-AFE3-468143C45EFA}" dt="2021-11-13T11:43:05.742" v="371" actId="1035"/>
          <ac:spMkLst>
            <pc:docMk/>
            <pc:sldMk cId="1823279548" sldId="369"/>
            <ac:spMk id="33" creationId="{00000000-0000-0000-0000-000000000000}"/>
          </ac:spMkLst>
        </pc:spChg>
        <pc:spChg chg="mod">
          <ac:chgData name="Karel van der Lelij" userId="0ebe60f0-329f-4378-b93f-e89fca307a8a" providerId="ADAL" clId="{521ACAA2-9EE6-40C0-AFE3-468143C45EFA}" dt="2021-11-13T11:43:05.742" v="371" actId="1035"/>
          <ac:spMkLst>
            <pc:docMk/>
            <pc:sldMk cId="1823279548" sldId="369"/>
            <ac:spMk id="34" creationId="{00000000-0000-0000-0000-000000000000}"/>
          </ac:spMkLst>
        </pc:spChg>
        <pc:spChg chg="mod">
          <ac:chgData name="Karel van der Lelij" userId="0ebe60f0-329f-4378-b93f-e89fca307a8a" providerId="ADAL" clId="{521ACAA2-9EE6-40C0-AFE3-468143C45EFA}" dt="2021-11-13T11:43:05.742" v="371" actId="1035"/>
          <ac:spMkLst>
            <pc:docMk/>
            <pc:sldMk cId="1823279548" sldId="369"/>
            <ac:spMk id="35" creationId="{00000000-0000-0000-0000-000000000000}"/>
          </ac:spMkLst>
        </pc:spChg>
        <pc:spChg chg="mod ord">
          <ac:chgData name="Karel van der Lelij" userId="0ebe60f0-329f-4378-b93f-e89fca307a8a" providerId="ADAL" clId="{521ACAA2-9EE6-40C0-AFE3-468143C45EFA}" dt="2021-11-14T19:46:56.416" v="4814" actId="166"/>
          <ac:spMkLst>
            <pc:docMk/>
            <pc:sldMk cId="1823279548" sldId="369"/>
            <ac:spMk id="36" creationId="{00000000-0000-0000-0000-000000000000}"/>
          </ac:spMkLst>
        </pc:spChg>
      </pc:sldChg>
      <pc:sldChg chg="addSp delSp modSp add mod ord delAnim modAnim">
        <pc:chgData name="Karel van der Lelij" userId="0ebe60f0-329f-4378-b93f-e89fca307a8a" providerId="ADAL" clId="{521ACAA2-9EE6-40C0-AFE3-468143C45EFA}" dt="2021-11-14T19:46:28.705" v="4811" actId="166"/>
        <pc:sldMkLst>
          <pc:docMk/>
          <pc:sldMk cId="3013714782" sldId="370"/>
        </pc:sldMkLst>
        <pc:spChg chg="del">
          <ac:chgData name="Karel van der Lelij" userId="0ebe60f0-329f-4378-b93f-e89fca307a8a" providerId="ADAL" clId="{521ACAA2-9EE6-40C0-AFE3-468143C45EFA}" dt="2021-11-13T11:40:43.274" v="291" actId="478"/>
          <ac:spMkLst>
            <pc:docMk/>
            <pc:sldMk cId="3013714782" sldId="370"/>
            <ac:spMk id="2" creationId="{319725A6-1028-45A5-8608-46D89B8EEBA6}"/>
          </ac:spMkLst>
        </pc:spChg>
        <pc:spChg chg="add del mod">
          <ac:chgData name="Karel van der Lelij" userId="0ebe60f0-329f-4378-b93f-e89fca307a8a" providerId="ADAL" clId="{521ACAA2-9EE6-40C0-AFE3-468143C45EFA}" dt="2021-11-13T11:40:45.855" v="292" actId="478"/>
          <ac:spMkLst>
            <pc:docMk/>
            <pc:sldMk cId="3013714782" sldId="370"/>
            <ac:spMk id="6" creationId="{CA82CE80-69B5-4A7D-9C43-6C7D03AC4840}"/>
          </ac:spMkLst>
        </pc:spChg>
        <pc:spChg chg="del">
          <ac:chgData name="Karel van der Lelij" userId="0ebe60f0-329f-4378-b93f-e89fca307a8a" providerId="ADAL" clId="{521ACAA2-9EE6-40C0-AFE3-468143C45EFA}" dt="2021-11-13T11:36:34.887" v="217" actId="478"/>
          <ac:spMkLst>
            <pc:docMk/>
            <pc:sldMk cId="3013714782" sldId="370"/>
            <ac:spMk id="9" creationId="{6BFE753A-9A8A-4C75-8E6B-D847D28238A4}"/>
          </ac:spMkLst>
        </pc:spChg>
        <pc:spChg chg="del">
          <ac:chgData name="Karel van der Lelij" userId="0ebe60f0-329f-4378-b93f-e89fca307a8a" providerId="ADAL" clId="{521ACAA2-9EE6-40C0-AFE3-468143C45EFA}" dt="2021-11-13T11:36:40.163" v="218" actId="478"/>
          <ac:spMkLst>
            <pc:docMk/>
            <pc:sldMk cId="3013714782" sldId="370"/>
            <ac:spMk id="15" creationId="{2D05DA04-7977-46CB-929C-6F99DC400E96}"/>
          </ac:spMkLst>
        </pc:spChg>
        <pc:spChg chg="del">
          <ac:chgData name="Karel van der Lelij" userId="0ebe60f0-329f-4378-b93f-e89fca307a8a" providerId="ADAL" clId="{521ACAA2-9EE6-40C0-AFE3-468143C45EFA}" dt="2021-11-13T11:36:40.163" v="218" actId="478"/>
          <ac:spMkLst>
            <pc:docMk/>
            <pc:sldMk cId="3013714782" sldId="370"/>
            <ac:spMk id="16" creationId="{00000000-0000-0000-0000-000000000000}"/>
          </ac:spMkLst>
        </pc:spChg>
        <pc:spChg chg="del">
          <ac:chgData name="Karel van der Lelij" userId="0ebe60f0-329f-4378-b93f-e89fca307a8a" providerId="ADAL" clId="{521ACAA2-9EE6-40C0-AFE3-468143C45EFA}" dt="2021-11-13T11:36:40.163" v="218" actId="478"/>
          <ac:spMkLst>
            <pc:docMk/>
            <pc:sldMk cId="3013714782" sldId="370"/>
            <ac:spMk id="17" creationId="{00000000-0000-0000-0000-000000000000}"/>
          </ac:spMkLst>
        </pc:spChg>
        <pc:spChg chg="del">
          <ac:chgData name="Karel van der Lelij" userId="0ebe60f0-329f-4378-b93f-e89fca307a8a" providerId="ADAL" clId="{521ACAA2-9EE6-40C0-AFE3-468143C45EFA}" dt="2021-11-13T11:36:40.163" v="218" actId="478"/>
          <ac:spMkLst>
            <pc:docMk/>
            <pc:sldMk cId="3013714782" sldId="370"/>
            <ac:spMk id="18" creationId="{00000000-0000-0000-0000-000000000000}"/>
          </ac:spMkLst>
        </pc:spChg>
        <pc:spChg chg="del">
          <ac:chgData name="Karel van der Lelij" userId="0ebe60f0-329f-4378-b93f-e89fca307a8a" providerId="ADAL" clId="{521ACAA2-9EE6-40C0-AFE3-468143C45EFA}" dt="2021-11-13T11:36:40.163" v="218" actId="478"/>
          <ac:spMkLst>
            <pc:docMk/>
            <pc:sldMk cId="3013714782" sldId="370"/>
            <ac:spMk id="19" creationId="{00000000-0000-0000-0000-000000000000}"/>
          </ac:spMkLst>
        </pc:spChg>
        <pc:spChg chg="del">
          <ac:chgData name="Karel van der Lelij" userId="0ebe60f0-329f-4378-b93f-e89fca307a8a" providerId="ADAL" clId="{521ACAA2-9EE6-40C0-AFE3-468143C45EFA}" dt="2021-11-13T11:36:40.163" v="218" actId="478"/>
          <ac:spMkLst>
            <pc:docMk/>
            <pc:sldMk cId="3013714782" sldId="370"/>
            <ac:spMk id="20" creationId="{00000000-0000-0000-0000-000000000000}"/>
          </ac:spMkLst>
        </pc:spChg>
        <pc:spChg chg="add mod">
          <ac:chgData name="Karel van der Lelij" userId="0ebe60f0-329f-4378-b93f-e89fca307a8a" providerId="ADAL" clId="{521ACAA2-9EE6-40C0-AFE3-468143C45EFA}" dt="2021-11-14T11:01:26.155" v="1059" actId="20577"/>
          <ac:spMkLst>
            <pc:docMk/>
            <pc:sldMk cId="3013714782" sldId="370"/>
            <ac:spMk id="21" creationId="{DA4D88EE-23FA-4E9E-81C1-90B222AC4F7F}"/>
          </ac:spMkLst>
        </pc:spChg>
        <pc:spChg chg="mod">
          <ac:chgData name="Karel van der Lelij" userId="0ebe60f0-329f-4378-b93f-e89fca307a8a" providerId="ADAL" clId="{521ACAA2-9EE6-40C0-AFE3-468143C45EFA}" dt="2021-11-14T14:38:15.888" v="2589" actId="6549"/>
          <ac:spMkLst>
            <pc:docMk/>
            <pc:sldMk cId="3013714782" sldId="370"/>
            <ac:spMk id="22" creationId="{B9935E57-4D03-470E-8018-F4B102B0B8D6}"/>
          </ac:spMkLst>
        </pc:spChg>
        <pc:spChg chg="mod">
          <ac:chgData name="Karel van der Lelij" userId="0ebe60f0-329f-4378-b93f-e89fca307a8a" providerId="ADAL" clId="{521ACAA2-9EE6-40C0-AFE3-468143C45EFA}" dt="2021-11-13T11:43:12.400" v="381" actId="1035"/>
          <ac:spMkLst>
            <pc:docMk/>
            <pc:sldMk cId="3013714782" sldId="370"/>
            <ac:spMk id="31" creationId="{2D05DA04-7977-46CB-929C-6F99DC400E96}"/>
          </ac:spMkLst>
        </pc:spChg>
        <pc:spChg chg="mod">
          <ac:chgData name="Karel van der Lelij" userId="0ebe60f0-329f-4378-b93f-e89fca307a8a" providerId="ADAL" clId="{521ACAA2-9EE6-40C0-AFE3-468143C45EFA}" dt="2021-11-13T11:43:12.400" v="381" actId="1035"/>
          <ac:spMkLst>
            <pc:docMk/>
            <pc:sldMk cId="3013714782" sldId="370"/>
            <ac:spMk id="32" creationId="{00000000-0000-0000-0000-000000000000}"/>
          </ac:spMkLst>
        </pc:spChg>
        <pc:spChg chg="mod">
          <ac:chgData name="Karel van der Lelij" userId="0ebe60f0-329f-4378-b93f-e89fca307a8a" providerId="ADAL" clId="{521ACAA2-9EE6-40C0-AFE3-468143C45EFA}" dt="2021-11-13T11:43:12.400" v="381" actId="1035"/>
          <ac:spMkLst>
            <pc:docMk/>
            <pc:sldMk cId="3013714782" sldId="370"/>
            <ac:spMk id="33" creationId="{00000000-0000-0000-0000-000000000000}"/>
          </ac:spMkLst>
        </pc:spChg>
        <pc:spChg chg="del mod">
          <ac:chgData name="Karel van der Lelij" userId="0ebe60f0-329f-4378-b93f-e89fca307a8a" providerId="ADAL" clId="{521ACAA2-9EE6-40C0-AFE3-468143C45EFA}" dt="2021-11-14T19:46:22.023" v="4810" actId="478"/>
          <ac:spMkLst>
            <pc:docMk/>
            <pc:sldMk cId="3013714782" sldId="370"/>
            <ac:spMk id="34" creationId="{00000000-0000-0000-0000-000000000000}"/>
          </ac:spMkLst>
        </pc:spChg>
        <pc:spChg chg="mod">
          <ac:chgData name="Karel van der Lelij" userId="0ebe60f0-329f-4378-b93f-e89fca307a8a" providerId="ADAL" clId="{521ACAA2-9EE6-40C0-AFE3-468143C45EFA}" dt="2021-11-13T11:43:12.400" v="381" actId="1035"/>
          <ac:spMkLst>
            <pc:docMk/>
            <pc:sldMk cId="3013714782" sldId="370"/>
            <ac:spMk id="35" creationId="{00000000-0000-0000-0000-000000000000}"/>
          </ac:spMkLst>
        </pc:spChg>
        <pc:spChg chg="mod ord">
          <ac:chgData name="Karel van der Lelij" userId="0ebe60f0-329f-4378-b93f-e89fca307a8a" providerId="ADAL" clId="{521ACAA2-9EE6-40C0-AFE3-468143C45EFA}" dt="2021-11-14T19:46:28.705" v="4811" actId="166"/>
          <ac:spMkLst>
            <pc:docMk/>
            <pc:sldMk cId="3013714782" sldId="370"/>
            <ac:spMk id="36" creationId="{00000000-0000-0000-0000-000000000000}"/>
          </ac:spMkLst>
        </pc:spChg>
      </pc:sldChg>
      <pc:sldChg chg="addSp delSp modSp add mod modAnim">
        <pc:chgData name="Karel van der Lelij" userId="0ebe60f0-329f-4378-b93f-e89fca307a8a" providerId="ADAL" clId="{521ACAA2-9EE6-40C0-AFE3-468143C45EFA}" dt="2021-11-14T14:38:21.029" v="2590" actId="6549"/>
        <pc:sldMkLst>
          <pc:docMk/>
          <pc:sldMk cId="2333355732" sldId="371"/>
        </pc:sldMkLst>
        <pc:spChg chg="del mod">
          <ac:chgData name="Karel van der Lelij" userId="0ebe60f0-329f-4378-b93f-e89fca307a8a" providerId="ADAL" clId="{521ACAA2-9EE6-40C0-AFE3-468143C45EFA}" dt="2021-11-13T11:44:50.160" v="426" actId="478"/>
          <ac:spMkLst>
            <pc:docMk/>
            <pc:sldMk cId="2333355732" sldId="371"/>
            <ac:spMk id="2" creationId="{319725A6-1028-45A5-8608-46D89B8EEBA6}"/>
          </ac:spMkLst>
        </pc:spChg>
        <pc:spChg chg="add del mod">
          <ac:chgData name="Karel van der Lelij" userId="0ebe60f0-329f-4378-b93f-e89fca307a8a" providerId="ADAL" clId="{521ACAA2-9EE6-40C0-AFE3-468143C45EFA}" dt="2021-11-13T11:44:53.537" v="427" actId="478"/>
          <ac:spMkLst>
            <pc:docMk/>
            <pc:sldMk cId="2333355732" sldId="371"/>
            <ac:spMk id="6" creationId="{31D54EB2-4DCA-4675-A334-CA1378796978}"/>
          </ac:spMkLst>
        </pc:spChg>
        <pc:spChg chg="del">
          <ac:chgData name="Karel van der Lelij" userId="0ebe60f0-329f-4378-b93f-e89fca307a8a" providerId="ADAL" clId="{521ACAA2-9EE6-40C0-AFE3-468143C45EFA}" dt="2021-11-13T11:38:31.806" v="221" actId="478"/>
          <ac:spMkLst>
            <pc:docMk/>
            <pc:sldMk cId="2333355732" sldId="371"/>
            <ac:spMk id="9" creationId="{6BFE753A-9A8A-4C75-8E6B-D847D28238A4}"/>
          </ac:spMkLst>
        </pc:spChg>
        <pc:spChg chg="mod">
          <ac:chgData name="Karel van der Lelij" userId="0ebe60f0-329f-4378-b93f-e89fca307a8a" providerId="ADAL" clId="{521ACAA2-9EE6-40C0-AFE3-468143C45EFA}" dt="2021-11-13T11:43:26.390" v="391" actId="1035"/>
          <ac:spMkLst>
            <pc:docMk/>
            <pc:sldMk cId="2333355732" sldId="371"/>
            <ac:spMk id="15" creationId="{2D05DA04-7977-46CB-929C-6F99DC400E96}"/>
          </ac:spMkLst>
        </pc:spChg>
        <pc:spChg chg="del">
          <ac:chgData name="Karel van der Lelij" userId="0ebe60f0-329f-4378-b93f-e89fca307a8a" providerId="ADAL" clId="{521ACAA2-9EE6-40C0-AFE3-468143C45EFA}" dt="2021-11-13T11:38:59.670" v="224" actId="478"/>
          <ac:spMkLst>
            <pc:docMk/>
            <pc:sldMk cId="2333355732" sldId="371"/>
            <ac:spMk id="16" creationId="{00000000-0000-0000-0000-000000000000}"/>
          </ac:spMkLst>
        </pc:spChg>
        <pc:spChg chg="mod">
          <ac:chgData name="Karel van der Lelij" userId="0ebe60f0-329f-4378-b93f-e89fca307a8a" providerId="ADAL" clId="{521ACAA2-9EE6-40C0-AFE3-468143C45EFA}" dt="2021-11-13T11:43:26.390" v="391" actId="1035"/>
          <ac:spMkLst>
            <pc:docMk/>
            <pc:sldMk cId="2333355732" sldId="371"/>
            <ac:spMk id="17" creationId="{00000000-0000-0000-0000-000000000000}"/>
          </ac:spMkLst>
        </pc:spChg>
        <pc:spChg chg="del">
          <ac:chgData name="Karel van der Lelij" userId="0ebe60f0-329f-4378-b93f-e89fca307a8a" providerId="ADAL" clId="{521ACAA2-9EE6-40C0-AFE3-468143C45EFA}" dt="2021-11-13T11:38:59.670" v="224" actId="478"/>
          <ac:spMkLst>
            <pc:docMk/>
            <pc:sldMk cId="2333355732" sldId="371"/>
            <ac:spMk id="18" creationId="{00000000-0000-0000-0000-000000000000}"/>
          </ac:spMkLst>
        </pc:spChg>
        <pc:spChg chg="del">
          <ac:chgData name="Karel van der Lelij" userId="0ebe60f0-329f-4378-b93f-e89fca307a8a" providerId="ADAL" clId="{521ACAA2-9EE6-40C0-AFE3-468143C45EFA}" dt="2021-11-13T11:38:59.670" v="224" actId="478"/>
          <ac:spMkLst>
            <pc:docMk/>
            <pc:sldMk cId="2333355732" sldId="371"/>
            <ac:spMk id="19" creationId="{00000000-0000-0000-0000-000000000000}"/>
          </ac:spMkLst>
        </pc:spChg>
        <pc:spChg chg="mod ord">
          <ac:chgData name="Karel van der Lelij" userId="0ebe60f0-329f-4378-b93f-e89fca307a8a" providerId="ADAL" clId="{521ACAA2-9EE6-40C0-AFE3-468143C45EFA}" dt="2021-11-13T11:43:26.390" v="391" actId="1035"/>
          <ac:spMkLst>
            <pc:docMk/>
            <pc:sldMk cId="2333355732" sldId="371"/>
            <ac:spMk id="20" creationId="{00000000-0000-0000-0000-000000000000}"/>
          </ac:spMkLst>
        </pc:spChg>
        <pc:spChg chg="add mod">
          <ac:chgData name="Karel van der Lelij" userId="0ebe60f0-329f-4378-b93f-e89fca307a8a" providerId="ADAL" clId="{521ACAA2-9EE6-40C0-AFE3-468143C45EFA}" dt="2021-11-14T11:01:32.275" v="1063" actId="20577"/>
          <ac:spMkLst>
            <pc:docMk/>
            <pc:sldMk cId="2333355732" sldId="371"/>
            <ac:spMk id="21" creationId="{8C2F574D-B4C4-47C3-AFC3-1DD289705275}"/>
          </ac:spMkLst>
        </pc:spChg>
        <pc:spChg chg="mod">
          <ac:chgData name="Karel van der Lelij" userId="0ebe60f0-329f-4378-b93f-e89fca307a8a" providerId="ADAL" clId="{521ACAA2-9EE6-40C0-AFE3-468143C45EFA}" dt="2021-11-14T14:38:21.029" v="2590" actId="6549"/>
          <ac:spMkLst>
            <pc:docMk/>
            <pc:sldMk cId="2333355732" sldId="371"/>
            <ac:spMk id="22" creationId="{B9935E57-4D03-470E-8018-F4B102B0B8D6}"/>
          </ac:spMkLst>
        </pc:spChg>
        <pc:spChg chg="mod">
          <ac:chgData name="Karel van der Lelij" userId="0ebe60f0-329f-4378-b93f-e89fca307a8a" providerId="ADAL" clId="{521ACAA2-9EE6-40C0-AFE3-468143C45EFA}" dt="2021-11-13T11:43:26.390" v="391" actId="1035"/>
          <ac:spMkLst>
            <pc:docMk/>
            <pc:sldMk cId="2333355732" sldId="371"/>
            <ac:spMk id="31" creationId="{2D05DA04-7977-46CB-929C-6F99DC400E96}"/>
          </ac:spMkLst>
        </pc:spChg>
        <pc:spChg chg="mod">
          <ac:chgData name="Karel van der Lelij" userId="0ebe60f0-329f-4378-b93f-e89fca307a8a" providerId="ADAL" clId="{521ACAA2-9EE6-40C0-AFE3-468143C45EFA}" dt="2021-11-13T11:43:26.390" v="391" actId="1035"/>
          <ac:spMkLst>
            <pc:docMk/>
            <pc:sldMk cId="2333355732" sldId="371"/>
            <ac:spMk id="32" creationId="{00000000-0000-0000-0000-000000000000}"/>
          </ac:spMkLst>
        </pc:spChg>
        <pc:spChg chg="mod">
          <ac:chgData name="Karel van der Lelij" userId="0ebe60f0-329f-4378-b93f-e89fca307a8a" providerId="ADAL" clId="{521ACAA2-9EE6-40C0-AFE3-468143C45EFA}" dt="2021-11-13T11:43:26.390" v="391" actId="1035"/>
          <ac:spMkLst>
            <pc:docMk/>
            <pc:sldMk cId="2333355732" sldId="371"/>
            <ac:spMk id="33" creationId="{00000000-0000-0000-0000-000000000000}"/>
          </ac:spMkLst>
        </pc:spChg>
        <pc:spChg chg="mod">
          <ac:chgData name="Karel van der Lelij" userId="0ebe60f0-329f-4378-b93f-e89fca307a8a" providerId="ADAL" clId="{521ACAA2-9EE6-40C0-AFE3-468143C45EFA}" dt="2021-11-13T11:43:26.390" v="391" actId="1035"/>
          <ac:spMkLst>
            <pc:docMk/>
            <pc:sldMk cId="2333355732" sldId="371"/>
            <ac:spMk id="34" creationId="{00000000-0000-0000-0000-000000000000}"/>
          </ac:spMkLst>
        </pc:spChg>
        <pc:spChg chg="mod">
          <ac:chgData name="Karel van der Lelij" userId="0ebe60f0-329f-4378-b93f-e89fca307a8a" providerId="ADAL" clId="{521ACAA2-9EE6-40C0-AFE3-468143C45EFA}" dt="2021-11-13T11:43:26.390" v="391" actId="1035"/>
          <ac:spMkLst>
            <pc:docMk/>
            <pc:sldMk cId="2333355732" sldId="371"/>
            <ac:spMk id="35" creationId="{00000000-0000-0000-0000-000000000000}"/>
          </ac:spMkLst>
        </pc:spChg>
        <pc:spChg chg="mod">
          <ac:chgData name="Karel van der Lelij" userId="0ebe60f0-329f-4378-b93f-e89fca307a8a" providerId="ADAL" clId="{521ACAA2-9EE6-40C0-AFE3-468143C45EFA}" dt="2021-11-13T11:43:26.390" v="391" actId="1035"/>
          <ac:spMkLst>
            <pc:docMk/>
            <pc:sldMk cId="2333355732" sldId="371"/>
            <ac:spMk id="36" creationId="{00000000-0000-0000-0000-000000000000}"/>
          </ac:spMkLst>
        </pc:spChg>
      </pc:sldChg>
      <pc:sldChg chg="addSp delSp modSp add mod modAnim">
        <pc:chgData name="Karel van der Lelij" userId="0ebe60f0-329f-4378-b93f-e89fca307a8a" providerId="ADAL" clId="{521ACAA2-9EE6-40C0-AFE3-468143C45EFA}" dt="2021-11-14T14:38:25.119" v="2591" actId="6549"/>
        <pc:sldMkLst>
          <pc:docMk/>
          <pc:sldMk cId="3636466470" sldId="372"/>
        </pc:sldMkLst>
        <pc:spChg chg="del">
          <ac:chgData name="Karel van der Lelij" userId="0ebe60f0-329f-4378-b93f-e89fca307a8a" providerId="ADAL" clId="{521ACAA2-9EE6-40C0-AFE3-468143C45EFA}" dt="2021-11-13T11:45:21.035" v="457" actId="478"/>
          <ac:spMkLst>
            <pc:docMk/>
            <pc:sldMk cId="3636466470" sldId="372"/>
            <ac:spMk id="2" creationId="{319725A6-1028-45A5-8608-46D89B8EEBA6}"/>
          </ac:spMkLst>
        </pc:spChg>
        <pc:spChg chg="add del mod">
          <ac:chgData name="Karel van der Lelij" userId="0ebe60f0-329f-4378-b93f-e89fca307a8a" providerId="ADAL" clId="{521ACAA2-9EE6-40C0-AFE3-468143C45EFA}" dt="2021-11-13T11:45:23.998" v="458" actId="478"/>
          <ac:spMkLst>
            <pc:docMk/>
            <pc:sldMk cId="3636466470" sldId="372"/>
            <ac:spMk id="6" creationId="{86705F7B-ED73-4F4F-A4E8-B3041C6224DF}"/>
          </ac:spMkLst>
        </pc:spChg>
        <pc:spChg chg="del">
          <ac:chgData name="Karel van der Lelij" userId="0ebe60f0-329f-4378-b93f-e89fca307a8a" providerId="ADAL" clId="{521ACAA2-9EE6-40C0-AFE3-468143C45EFA}" dt="2021-11-13T11:41:20.879" v="318" actId="478"/>
          <ac:spMkLst>
            <pc:docMk/>
            <pc:sldMk cId="3636466470" sldId="372"/>
            <ac:spMk id="9" creationId="{6BFE753A-9A8A-4C75-8E6B-D847D28238A4}"/>
          </ac:spMkLst>
        </pc:spChg>
        <pc:spChg chg="mod">
          <ac:chgData name="Karel van der Lelij" userId="0ebe60f0-329f-4378-b93f-e89fca307a8a" providerId="ADAL" clId="{521ACAA2-9EE6-40C0-AFE3-468143C45EFA}" dt="2021-11-13T11:43:55.285" v="415" actId="1035"/>
          <ac:spMkLst>
            <pc:docMk/>
            <pc:sldMk cId="3636466470" sldId="372"/>
            <ac:spMk id="15" creationId="{2D05DA04-7977-46CB-929C-6F99DC400E96}"/>
          </ac:spMkLst>
        </pc:spChg>
        <pc:spChg chg="del">
          <ac:chgData name="Karel van der Lelij" userId="0ebe60f0-329f-4378-b93f-e89fca307a8a" providerId="ADAL" clId="{521ACAA2-9EE6-40C0-AFE3-468143C45EFA}" dt="2021-11-13T11:41:40.776" v="321" actId="478"/>
          <ac:spMkLst>
            <pc:docMk/>
            <pc:sldMk cId="3636466470" sldId="372"/>
            <ac:spMk id="16" creationId="{00000000-0000-0000-0000-000000000000}"/>
          </ac:spMkLst>
        </pc:spChg>
        <pc:spChg chg="mod">
          <ac:chgData name="Karel van der Lelij" userId="0ebe60f0-329f-4378-b93f-e89fca307a8a" providerId="ADAL" clId="{521ACAA2-9EE6-40C0-AFE3-468143C45EFA}" dt="2021-11-13T11:43:55.285" v="415" actId="1035"/>
          <ac:spMkLst>
            <pc:docMk/>
            <pc:sldMk cId="3636466470" sldId="372"/>
            <ac:spMk id="17" creationId="{00000000-0000-0000-0000-000000000000}"/>
          </ac:spMkLst>
        </pc:spChg>
        <pc:spChg chg="del">
          <ac:chgData name="Karel van der Lelij" userId="0ebe60f0-329f-4378-b93f-e89fca307a8a" providerId="ADAL" clId="{521ACAA2-9EE6-40C0-AFE3-468143C45EFA}" dt="2021-11-13T11:41:40.776" v="321" actId="478"/>
          <ac:spMkLst>
            <pc:docMk/>
            <pc:sldMk cId="3636466470" sldId="372"/>
            <ac:spMk id="18" creationId="{00000000-0000-0000-0000-000000000000}"/>
          </ac:spMkLst>
        </pc:spChg>
        <pc:spChg chg="mod">
          <ac:chgData name="Karel van der Lelij" userId="0ebe60f0-329f-4378-b93f-e89fca307a8a" providerId="ADAL" clId="{521ACAA2-9EE6-40C0-AFE3-468143C45EFA}" dt="2021-11-13T11:43:55.285" v="415" actId="1035"/>
          <ac:spMkLst>
            <pc:docMk/>
            <pc:sldMk cId="3636466470" sldId="372"/>
            <ac:spMk id="19" creationId="{00000000-0000-0000-0000-000000000000}"/>
          </ac:spMkLst>
        </pc:spChg>
        <pc:spChg chg="mod ord">
          <ac:chgData name="Karel van der Lelij" userId="0ebe60f0-329f-4378-b93f-e89fca307a8a" providerId="ADAL" clId="{521ACAA2-9EE6-40C0-AFE3-468143C45EFA}" dt="2021-11-13T11:43:55.285" v="415" actId="1035"/>
          <ac:spMkLst>
            <pc:docMk/>
            <pc:sldMk cId="3636466470" sldId="372"/>
            <ac:spMk id="20" creationId="{00000000-0000-0000-0000-000000000000}"/>
          </ac:spMkLst>
        </pc:spChg>
        <pc:spChg chg="add mod">
          <ac:chgData name="Karel van der Lelij" userId="0ebe60f0-329f-4378-b93f-e89fca307a8a" providerId="ADAL" clId="{521ACAA2-9EE6-40C0-AFE3-468143C45EFA}" dt="2021-11-14T11:01:38.235" v="1067" actId="20577"/>
          <ac:spMkLst>
            <pc:docMk/>
            <pc:sldMk cId="3636466470" sldId="372"/>
            <ac:spMk id="21" creationId="{5865FDE4-048C-48AE-9B22-0DD920827E16}"/>
          </ac:spMkLst>
        </pc:spChg>
        <pc:spChg chg="mod">
          <ac:chgData name="Karel van der Lelij" userId="0ebe60f0-329f-4378-b93f-e89fca307a8a" providerId="ADAL" clId="{521ACAA2-9EE6-40C0-AFE3-468143C45EFA}" dt="2021-11-14T14:38:25.119" v="2591" actId="6549"/>
          <ac:spMkLst>
            <pc:docMk/>
            <pc:sldMk cId="3636466470" sldId="372"/>
            <ac:spMk id="22" creationId="{B9935E57-4D03-470E-8018-F4B102B0B8D6}"/>
          </ac:spMkLst>
        </pc:spChg>
        <pc:spChg chg="mod">
          <ac:chgData name="Karel van der Lelij" userId="0ebe60f0-329f-4378-b93f-e89fca307a8a" providerId="ADAL" clId="{521ACAA2-9EE6-40C0-AFE3-468143C45EFA}" dt="2021-11-13T11:43:55.285" v="415" actId="1035"/>
          <ac:spMkLst>
            <pc:docMk/>
            <pc:sldMk cId="3636466470" sldId="372"/>
            <ac:spMk id="31" creationId="{2D05DA04-7977-46CB-929C-6F99DC400E96}"/>
          </ac:spMkLst>
        </pc:spChg>
        <pc:spChg chg="mod">
          <ac:chgData name="Karel van der Lelij" userId="0ebe60f0-329f-4378-b93f-e89fca307a8a" providerId="ADAL" clId="{521ACAA2-9EE6-40C0-AFE3-468143C45EFA}" dt="2021-11-13T11:43:55.285" v="415" actId="1035"/>
          <ac:spMkLst>
            <pc:docMk/>
            <pc:sldMk cId="3636466470" sldId="372"/>
            <ac:spMk id="32" creationId="{00000000-0000-0000-0000-000000000000}"/>
          </ac:spMkLst>
        </pc:spChg>
        <pc:spChg chg="mod">
          <ac:chgData name="Karel van der Lelij" userId="0ebe60f0-329f-4378-b93f-e89fca307a8a" providerId="ADAL" clId="{521ACAA2-9EE6-40C0-AFE3-468143C45EFA}" dt="2021-11-13T11:43:55.285" v="415" actId="1035"/>
          <ac:spMkLst>
            <pc:docMk/>
            <pc:sldMk cId="3636466470" sldId="372"/>
            <ac:spMk id="33" creationId="{00000000-0000-0000-0000-000000000000}"/>
          </ac:spMkLst>
        </pc:spChg>
        <pc:spChg chg="mod">
          <ac:chgData name="Karel van der Lelij" userId="0ebe60f0-329f-4378-b93f-e89fca307a8a" providerId="ADAL" clId="{521ACAA2-9EE6-40C0-AFE3-468143C45EFA}" dt="2021-11-13T11:43:55.285" v="415" actId="1035"/>
          <ac:spMkLst>
            <pc:docMk/>
            <pc:sldMk cId="3636466470" sldId="372"/>
            <ac:spMk id="34" creationId="{00000000-0000-0000-0000-000000000000}"/>
          </ac:spMkLst>
        </pc:spChg>
        <pc:spChg chg="mod">
          <ac:chgData name="Karel van der Lelij" userId="0ebe60f0-329f-4378-b93f-e89fca307a8a" providerId="ADAL" clId="{521ACAA2-9EE6-40C0-AFE3-468143C45EFA}" dt="2021-11-13T11:43:55.285" v="415" actId="1035"/>
          <ac:spMkLst>
            <pc:docMk/>
            <pc:sldMk cId="3636466470" sldId="372"/>
            <ac:spMk id="35" creationId="{00000000-0000-0000-0000-000000000000}"/>
          </ac:spMkLst>
        </pc:spChg>
        <pc:spChg chg="mod">
          <ac:chgData name="Karel van der Lelij" userId="0ebe60f0-329f-4378-b93f-e89fca307a8a" providerId="ADAL" clId="{521ACAA2-9EE6-40C0-AFE3-468143C45EFA}" dt="2021-11-13T11:43:55.285" v="415" actId="1035"/>
          <ac:spMkLst>
            <pc:docMk/>
            <pc:sldMk cId="3636466470" sldId="372"/>
            <ac:spMk id="36" creationId="{00000000-0000-0000-0000-000000000000}"/>
          </ac:spMkLst>
        </pc:spChg>
      </pc:sldChg>
      <pc:sldChg chg="addSp delSp modSp add mod ord modAnim">
        <pc:chgData name="Karel van der Lelij" userId="0ebe60f0-329f-4378-b93f-e89fca307a8a" providerId="ADAL" clId="{521ACAA2-9EE6-40C0-AFE3-468143C45EFA}" dt="2021-11-14T19:50:32.781" v="4835" actId="166"/>
        <pc:sldMkLst>
          <pc:docMk/>
          <pc:sldMk cId="4165785608" sldId="373"/>
        </pc:sldMkLst>
        <pc:spChg chg="del mod">
          <ac:chgData name="Karel van der Lelij" userId="0ebe60f0-329f-4378-b93f-e89fca307a8a" providerId="ADAL" clId="{521ACAA2-9EE6-40C0-AFE3-468143C45EFA}" dt="2021-11-13T11:45:32.059" v="462" actId="478"/>
          <ac:spMkLst>
            <pc:docMk/>
            <pc:sldMk cId="4165785608" sldId="373"/>
            <ac:spMk id="2" creationId="{319725A6-1028-45A5-8608-46D89B8EEBA6}"/>
          </ac:spMkLst>
        </pc:spChg>
        <pc:spChg chg="add del mod">
          <ac:chgData name="Karel van der Lelij" userId="0ebe60f0-329f-4378-b93f-e89fca307a8a" providerId="ADAL" clId="{521ACAA2-9EE6-40C0-AFE3-468143C45EFA}" dt="2021-11-13T11:45:35.814" v="463" actId="478"/>
          <ac:spMkLst>
            <pc:docMk/>
            <pc:sldMk cId="4165785608" sldId="373"/>
            <ac:spMk id="6" creationId="{372E2D45-4607-4634-A8D7-9FC7111858D9}"/>
          </ac:spMkLst>
        </pc:spChg>
        <pc:spChg chg="del">
          <ac:chgData name="Karel van der Lelij" userId="0ebe60f0-329f-4378-b93f-e89fca307a8a" providerId="ADAL" clId="{521ACAA2-9EE6-40C0-AFE3-468143C45EFA}" dt="2021-11-13T11:42:09.271" v="330" actId="478"/>
          <ac:spMkLst>
            <pc:docMk/>
            <pc:sldMk cId="4165785608" sldId="373"/>
            <ac:spMk id="9" creationId="{6BFE753A-9A8A-4C75-8E6B-D847D28238A4}"/>
          </ac:spMkLst>
        </pc:spChg>
        <pc:spChg chg="mod">
          <ac:chgData name="Karel van der Lelij" userId="0ebe60f0-329f-4378-b93f-e89fca307a8a" providerId="ADAL" clId="{521ACAA2-9EE6-40C0-AFE3-468143C45EFA}" dt="2021-11-13T11:44:01.807" v="425" actId="1035"/>
          <ac:spMkLst>
            <pc:docMk/>
            <pc:sldMk cId="4165785608" sldId="373"/>
            <ac:spMk id="15" creationId="{2D05DA04-7977-46CB-929C-6F99DC400E96}"/>
          </ac:spMkLst>
        </pc:spChg>
        <pc:spChg chg="del mod">
          <ac:chgData name="Karel van der Lelij" userId="0ebe60f0-329f-4378-b93f-e89fca307a8a" providerId="ADAL" clId="{521ACAA2-9EE6-40C0-AFE3-468143C45EFA}" dt="2021-11-13T11:45:49.605" v="468" actId="478"/>
          <ac:spMkLst>
            <pc:docMk/>
            <pc:sldMk cId="4165785608" sldId="373"/>
            <ac:spMk id="16" creationId="{00000000-0000-0000-0000-000000000000}"/>
          </ac:spMkLst>
        </pc:spChg>
        <pc:spChg chg="mod">
          <ac:chgData name="Karel van der Lelij" userId="0ebe60f0-329f-4378-b93f-e89fca307a8a" providerId="ADAL" clId="{521ACAA2-9EE6-40C0-AFE3-468143C45EFA}" dt="2021-11-13T11:44:01.807" v="425" actId="1035"/>
          <ac:spMkLst>
            <pc:docMk/>
            <pc:sldMk cId="4165785608" sldId="373"/>
            <ac:spMk id="17" creationId="{00000000-0000-0000-0000-000000000000}"/>
          </ac:spMkLst>
        </pc:spChg>
        <pc:spChg chg="mod">
          <ac:chgData name="Karel van der Lelij" userId="0ebe60f0-329f-4378-b93f-e89fca307a8a" providerId="ADAL" clId="{521ACAA2-9EE6-40C0-AFE3-468143C45EFA}" dt="2021-11-13T11:44:01.807" v="425" actId="1035"/>
          <ac:spMkLst>
            <pc:docMk/>
            <pc:sldMk cId="4165785608" sldId="373"/>
            <ac:spMk id="18" creationId="{00000000-0000-0000-0000-000000000000}"/>
          </ac:spMkLst>
        </pc:spChg>
        <pc:spChg chg="mod">
          <ac:chgData name="Karel van der Lelij" userId="0ebe60f0-329f-4378-b93f-e89fca307a8a" providerId="ADAL" clId="{521ACAA2-9EE6-40C0-AFE3-468143C45EFA}" dt="2021-11-13T11:44:01.807" v="425" actId="1035"/>
          <ac:spMkLst>
            <pc:docMk/>
            <pc:sldMk cId="4165785608" sldId="373"/>
            <ac:spMk id="19" creationId="{00000000-0000-0000-0000-000000000000}"/>
          </ac:spMkLst>
        </pc:spChg>
        <pc:spChg chg="mod ord">
          <ac:chgData name="Karel van der Lelij" userId="0ebe60f0-329f-4378-b93f-e89fca307a8a" providerId="ADAL" clId="{521ACAA2-9EE6-40C0-AFE3-468143C45EFA}" dt="2021-11-14T19:50:27.027" v="4834" actId="20577"/>
          <ac:spMkLst>
            <pc:docMk/>
            <pc:sldMk cId="4165785608" sldId="373"/>
            <ac:spMk id="20" creationId="{00000000-0000-0000-0000-000000000000}"/>
          </ac:spMkLst>
        </pc:spChg>
        <pc:spChg chg="add mod">
          <ac:chgData name="Karel van der Lelij" userId="0ebe60f0-329f-4378-b93f-e89fca307a8a" providerId="ADAL" clId="{521ACAA2-9EE6-40C0-AFE3-468143C45EFA}" dt="2021-11-14T11:03:46.801" v="1101" actId="1076"/>
          <ac:spMkLst>
            <pc:docMk/>
            <pc:sldMk cId="4165785608" sldId="373"/>
            <ac:spMk id="21" creationId="{D6BEAFAB-B2A0-4457-B284-F07A7838215E}"/>
          </ac:spMkLst>
        </pc:spChg>
        <pc:spChg chg="mod">
          <ac:chgData name="Karel van der Lelij" userId="0ebe60f0-329f-4378-b93f-e89fca307a8a" providerId="ADAL" clId="{521ACAA2-9EE6-40C0-AFE3-468143C45EFA}" dt="2021-11-14T14:38:29.075" v="2592" actId="6549"/>
          <ac:spMkLst>
            <pc:docMk/>
            <pc:sldMk cId="4165785608" sldId="373"/>
            <ac:spMk id="22" creationId="{B9935E57-4D03-470E-8018-F4B102B0B8D6}"/>
          </ac:spMkLst>
        </pc:spChg>
        <pc:spChg chg="add mod">
          <ac:chgData name="Karel van der Lelij" userId="0ebe60f0-329f-4378-b93f-e89fca307a8a" providerId="ADAL" clId="{521ACAA2-9EE6-40C0-AFE3-468143C45EFA}" dt="2021-11-14T19:50:17.067" v="4832" actId="571"/>
          <ac:spMkLst>
            <pc:docMk/>
            <pc:sldMk cId="4165785608" sldId="373"/>
            <ac:spMk id="23" creationId="{528E6052-DA42-4DD2-96C4-276613553181}"/>
          </ac:spMkLst>
        </pc:spChg>
        <pc:spChg chg="mod">
          <ac:chgData name="Karel van der Lelij" userId="0ebe60f0-329f-4378-b93f-e89fca307a8a" providerId="ADAL" clId="{521ACAA2-9EE6-40C0-AFE3-468143C45EFA}" dt="2021-11-13T11:44:01.807" v="425" actId="1035"/>
          <ac:spMkLst>
            <pc:docMk/>
            <pc:sldMk cId="4165785608" sldId="373"/>
            <ac:spMk id="31" creationId="{2D05DA04-7977-46CB-929C-6F99DC400E96}"/>
          </ac:spMkLst>
        </pc:spChg>
        <pc:spChg chg="mod">
          <ac:chgData name="Karel van der Lelij" userId="0ebe60f0-329f-4378-b93f-e89fca307a8a" providerId="ADAL" clId="{521ACAA2-9EE6-40C0-AFE3-468143C45EFA}" dt="2021-11-13T11:44:01.807" v="425" actId="1035"/>
          <ac:spMkLst>
            <pc:docMk/>
            <pc:sldMk cId="4165785608" sldId="373"/>
            <ac:spMk id="32" creationId="{00000000-0000-0000-0000-000000000000}"/>
          </ac:spMkLst>
        </pc:spChg>
        <pc:spChg chg="mod">
          <ac:chgData name="Karel van der Lelij" userId="0ebe60f0-329f-4378-b93f-e89fca307a8a" providerId="ADAL" clId="{521ACAA2-9EE6-40C0-AFE3-468143C45EFA}" dt="2021-11-13T11:44:01.807" v="425" actId="1035"/>
          <ac:spMkLst>
            <pc:docMk/>
            <pc:sldMk cId="4165785608" sldId="373"/>
            <ac:spMk id="33" creationId="{00000000-0000-0000-0000-000000000000}"/>
          </ac:spMkLst>
        </pc:spChg>
        <pc:spChg chg="mod">
          <ac:chgData name="Karel van der Lelij" userId="0ebe60f0-329f-4378-b93f-e89fca307a8a" providerId="ADAL" clId="{521ACAA2-9EE6-40C0-AFE3-468143C45EFA}" dt="2021-11-13T11:44:01.807" v="425" actId="1035"/>
          <ac:spMkLst>
            <pc:docMk/>
            <pc:sldMk cId="4165785608" sldId="373"/>
            <ac:spMk id="34" creationId="{00000000-0000-0000-0000-000000000000}"/>
          </ac:spMkLst>
        </pc:spChg>
        <pc:spChg chg="mod">
          <ac:chgData name="Karel van der Lelij" userId="0ebe60f0-329f-4378-b93f-e89fca307a8a" providerId="ADAL" clId="{521ACAA2-9EE6-40C0-AFE3-468143C45EFA}" dt="2021-11-13T11:44:01.807" v="425" actId="1035"/>
          <ac:spMkLst>
            <pc:docMk/>
            <pc:sldMk cId="4165785608" sldId="373"/>
            <ac:spMk id="35" creationId="{00000000-0000-0000-0000-000000000000}"/>
          </ac:spMkLst>
        </pc:spChg>
        <pc:spChg chg="mod ord">
          <ac:chgData name="Karel van der Lelij" userId="0ebe60f0-329f-4378-b93f-e89fca307a8a" providerId="ADAL" clId="{521ACAA2-9EE6-40C0-AFE3-468143C45EFA}" dt="2021-11-14T19:50:32.781" v="4835" actId="166"/>
          <ac:spMkLst>
            <pc:docMk/>
            <pc:sldMk cId="4165785608" sldId="373"/>
            <ac:spMk id="36" creationId="{00000000-0000-0000-0000-000000000000}"/>
          </ac:spMkLst>
        </pc:spChg>
      </pc:sldChg>
      <pc:sldChg chg="addSp delSp modSp add mod modAnim">
        <pc:chgData name="Karel van der Lelij" userId="0ebe60f0-329f-4378-b93f-e89fca307a8a" providerId="ADAL" clId="{521ACAA2-9EE6-40C0-AFE3-468143C45EFA}" dt="2021-11-14T19:49:32.757" v="4825" actId="166"/>
        <pc:sldMkLst>
          <pc:docMk/>
          <pc:sldMk cId="2206339060" sldId="374"/>
        </pc:sldMkLst>
        <pc:spChg chg="del">
          <ac:chgData name="Karel van der Lelij" userId="0ebe60f0-329f-4378-b93f-e89fca307a8a" providerId="ADAL" clId="{521ACAA2-9EE6-40C0-AFE3-468143C45EFA}" dt="2021-11-13T11:46:23.002" v="471" actId="478"/>
          <ac:spMkLst>
            <pc:docMk/>
            <pc:sldMk cId="2206339060" sldId="374"/>
            <ac:spMk id="2" creationId="{319725A6-1028-45A5-8608-46D89B8EEBA6}"/>
          </ac:spMkLst>
        </pc:spChg>
        <pc:spChg chg="add del mod">
          <ac:chgData name="Karel van der Lelij" userId="0ebe60f0-329f-4378-b93f-e89fca307a8a" providerId="ADAL" clId="{521ACAA2-9EE6-40C0-AFE3-468143C45EFA}" dt="2021-11-13T11:46:25.031" v="472" actId="478"/>
          <ac:spMkLst>
            <pc:docMk/>
            <pc:sldMk cId="2206339060" sldId="374"/>
            <ac:spMk id="6" creationId="{95645696-A9B4-4436-9C7B-FE51E6871E14}"/>
          </ac:spMkLst>
        </pc:spChg>
        <pc:spChg chg="del">
          <ac:chgData name="Karel van der Lelij" userId="0ebe60f0-329f-4378-b93f-e89fca307a8a" providerId="ADAL" clId="{521ACAA2-9EE6-40C0-AFE3-468143C45EFA}" dt="2021-11-13T11:46:35.982" v="477" actId="478"/>
          <ac:spMkLst>
            <pc:docMk/>
            <pc:sldMk cId="2206339060" sldId="374"/>
            <ac:spMk id="9" creationId="{6BFE753A-9A8A-4C75-8E6B-D847D28238A4}"/>
          </ac:spMkLst>
        </pc:spChg>
        <pc:spChg chg="mod">
          <ac:chgData name="Karel van der Lelij" userId="0ebe60f0-329f-4378-b93f-e89fca307a8a" providerId="ADAL" clId="{521ACAA2-9EE6-40C0-AFE3-468143C45EFA}" dt="2021-11-13T11:48:04.631" v="499" actId="1035"/>
          <ac:spMkLst>
            <pc:docMk/>
            <pc:sldMk cId="2206339060" sldId="374"/>
            <ac:spMk id="15" creationId="{2D05DA04-7977-46CB-929C-6F99DC400E96}"/>
          </ac:spMkLst>
        </pc:spChg>
        <pc:spChg chg="mod">
          <ac:chgData name="Karel van der Lelij" userId="0ebe60f0-329f-4378-b93f-e89fca307a8a" providerId="ADAL" clId="{521ACAA2-9EE6-40C0-AFE3-468143C45EFA}" dt="2021-11-13T11:48:04.631" v="499" actId="1035"/>
          <ac:spMkLst>
            <pc:docMk/>
            <pc:sldMk cId="2206339060" sldId="374"/>
            <ac:spMk id="16" creationId="{00000000-0000-0000-0000-000000000000}"/>
          </ac:spMkLst>
        </pc:spChg>
        <pc:spChg chg="mod">
          <ac:chgData name="Karel van der Lelij" userId="0ebe60f0-329f-4378-b93f-e89fca307a8a" providerId="ADAL" clId="{521ACAA2-9EE6-40C0-AFE3-468143C45EFA}" dt="2021-11-13T11:48:04.631" v="499" actId="1035"/>
          <ac:spMkLst>
            <pc:docMk/>
            <pc:sldMk cId="2206339060" sldId="374"/>
            <ac:spMk id="17" creationId="{00000000-0000-0000-0000-000000000000}"/>
          </ac:spMkLst>
        </pc:spChg>
        <pc:spChg chg="del mod">
          <ac:chgData name="Karel van der Lelij" userId="0ebe60f0-329f-4378-b93f-e89fca307a8a" providerId="ADAL" clId="{521ACAA2-9EE6-40C0-AFE3-468143C45EFA}" dt="2021-11-14T19:49:24.579" v="4824" actId="478"/>
          <ac:spMkLst>
            <pc:docMk/>
            <pc:sldMk cId="2206339060" sldId="374"/>
            <ac:spMk id="18" creationId="{00000000-0000-0000-0000-000000000000}"/>
          </ac:spMkLst>
        </pc:spChg>
        <pc:spChg chg="mod">
          <ac:chgData name="Karel van der Lelij" userId="0ebe60f0-329f-4378-b93f-e89fca307a8a" providerId="ADAL" clId="{521ACAA2-9EE6-40C0-AFE3-468143C45EFA}" dt="2021-11-13T11:48:04.631" v="499" actId="1035"/>
          <ac:spMkLst>
            <pc:docMk/>
            <pc:sldMk cId="2206339060" sldId="374"/>
            <ac:spMk id="19" creationId="{00000000-0000-0000-0000-000000000000}"/>
          </ac:spMkLst>
        </pc:spChg>
        <pc:spChg chg="mod ord">
          <ac:chgData name="Karel van der Lelij" userId="0ebe60f0-329f-4378-b93f-e89fca307a8a" providerId="ADAL" clId="{521ACAA2-9EE6-40C0-AFE3-468143C45EFA}" dt="2021-11-14T19:49:32.757" v="4825" actId="166"/>
          <ac:spMkLst>
            <pc:docMk/>
            <pc:sldMk cId="2206339060" sldId="374"/>
            <ac:spMk id="20" creationId="{00000000-0000-0000-0000-000000000000}"/>
          </ac:spMkLst>
        </pc:spChg>
        <pc:spChg chg="add mod">
          <ac:chgData name="Karel van der Lelij" userId="0ebe60f0-329f-4378-b93f-e89fca307a8a" providerId="ADAL" clId="{521ACAA2-9EE6-40C0-AFE3-468143C45EFA}" dt="2021-11-14T11:01:48.708" v="1075" actId="20577"/>
          <ac:spMkLst>
            <pc:docMk/>
            <pc:sldMk cId="2206339060" sldId="374"/>
            <ac:spMk id="21" creationId="{73C8F159-599B-4BF2-B6A8-05458A9F42FF}"/>
          </ac:spMkLst>
        </pc:spChg>
        <pc:spChg chg="mod">
          <ac:chgData name="Karel van der Lelij" userId="0ebe60f0-329f-4378-b93f-e89fca307a8a" providerId="ADAL" clId="{521ACAA2-9EE6-40C0-AFE3-468143C45EFA}" dt="2021-11-14T14:38:33.704" v="2593" actId="6549"/>
          <ac:spMkLst>
            <pc:docMk/>
            <pc:sldMk cId="2206339060" sldId="374"/>
            <ac:spMk id="22" creationId="{B9935E57-4D03-470E-8018-F4B102B0B8D6}"/>
          </ac:spMkLst>
        </pc:spChg>
        <pc:spChg chg="mod">
          <ac:chgData name="Karel van der Lelij" userId="0ebe60f0-329f-4378-b93f-e89fca307a8a" providerId="ADAL" clId="{521ACAA2-9EE6-40C0-AFE3-468143C45EFA}" dt="2021-11-13T11:48:04.631" v="499" actId="1035"/>
          <ac:spMkLst>
            <pc:docMk/>
            <pc:sldMk cId="2206339060" sldId="374"/>
            <ac:spMk id="31" creationId="{2D05DA04-7977-46CB-929C-6F99DC400E96}"/>
          </ac:spMkLst>
        </pc:spChg>
        <pc:spChg chg="mod">
          <ac:chgData name="Karel van der Lelij" userId="0ebe60f0-329f-4378-b93f-e89fca307a8a" providerId="ADAL" clId="{521ACAA2-9EE6-40C0-AFE3-468143C45EFA}" dt="2021-11-13T11:48:04.631" v="499" actId="1035"/>
          <ac:spMkLst>
            <pc:docMk/>
            <pc:sldMk cId="2206339060" sldId="374"/>
            <ac:spMk id="32" creationId="{00000000-0000-0000-0000-000000000000}"/>
          </ac:spMkLst>
        </pc:spChg>
        <pc:spChg chg="mod">
          <ac:chgData name="Karel van der Lelij" userId="0ebe60f0-329f-4378-b93f-e89fca307a8a" providerId="ADAL" clId="{521ACAA2-9EE6-40C0-AFE3-468143C45EFA}" dt="2021-11-13T11:48:04.631" v="499" actId="1035"/>
          <ac:spMkLst>
            <pc:docMk/>
            <pc:sldMk cId="2206339060" sldId="374"/>
            <ac:spMk id="33" creationId="{00000000-0000-0000-0000-000000000000}"/>
          </ac:spMkLst>
        </pc:spChg>
        <pc:spChg chg="mod">
          <ac:chgData name="Karel van der Lelij" userId="0ebe60f0-329f-4378-b93f-e89fca307a8a" providerId="ADAL" clId="{521ACAA2-9EE6-40C0-AFE3-468143C45EFA}" dt="2021-11-13T11:48:04.631" v="499" actId="1035"/>
          <ac:spMkLst>
            <pc:docMk/>
            <pc:sldMk cId="2206339060" sldId="374"/>
            <ac:spMk id="34" creationId="{00000000-0000-0000-0000-000000000000}"/>
          </ac:spMkLst>
        </pc:spChg>
        <pc:spChg chg="mod">
          <ac:chgData name="Karel van der Lelij" userId="0ebe60f0-329f-4378-b93f-e89fca307a8a" providerId="ADAL" clId="{521ACAA2-9EE6-40C0-AFE3-468143C45EFA}" dt="2021-11-13T11:48:04.631" v="499" actId="1035"/>
          <ac:spMkLst>
            <pc:docMk/>
            <pc:sldMk cId="2206339060" sldId="374"/>
            <ac:spMk id="35" creationId="{00000000-0000-0000-0000-000000000000}"/>
          </ac:spMkLst>
        </pc:spChg>
        <pc:spChg chg="mod">
          <ac:chgData name="Karel van der Lelij" userId="0ebe60f0-329f-4378-b93f-e89fca307a8a" providerId="ADAL" clId="{521ACAA2-9EE6-40C0-AFE3-468143C45EFA}" dt="2021-11-13T11:48:04.631" v="499" actId="1035"/>
          <ac:spMkLst>
            <pc:docMk/>
            <pc:sldMk cId="2206339060" sldId="374"/>
            <ac:spMk id="36" creationId="{00000000-0000-0000-0000-000000000000}"/>
          </ac:spMkLst>
        </pc:spChg>
      </pc:sldChg>
      <pc:sldChg chg="addSp delSp modSp add mod modAnim">
        <pc:chgData name="Karel van der Lelij" userId="0ebe60f0-329f-4378-b93f-e89fca307a8a" providerId="ADAL" clId="{521ACAA2-9EE6-40C0-AFE3-468143C45EFA}" dt="2021-11-14T14:38:38.711" v="2594" actId="6549"/>
        <pc:sldMkLst>
          <pc:docMk/>
          <pc:sldMk cId="860914644" sldId="375"/>
        </pc:sldMkLst>
        <pc:spChg chg="del">
          <ac:chgData name="Karel van der Lelij" userId="0ebe60f0-329f-4378-b93f-e89fca307a8a" providerId="ADAL" clId="{521ACAA2-9EE6-40C0-AFE3-468143C45EFA}" dt="2021-11-13T11:46:41.410" v="478" actId="478"/>
          <ac:spMkLst>
            <pc:docMk/>
            <pc:sldMk cId="860914644" sldId="375"/>
            <ac:spMk id="2" creationId="{319725A6-1028-45A5-8608-46D89B8EEBA6}"/>
          </ac:spMkLst>
        </pc:spChg>
        <pc:spChg chg="add del mod">
          <ac:chgData name="Karel van der Lelij" userId="0ebe60f0-329f-4378-b93f-e89fca307a8a" providerId="ADAL" clId="{521ACAA2-9EE6-40C0-AFE3-468143C45EFA}" dt="2021-11-13T11:46:46.183" v="481" actId="478"/>
          <ac:spMkLst>
            <pc:docMk/>
            <pc:sldMk cId="860914644" sldId="375"/>
            <ac:spMk id="6" creationId="{0F67B183-A40D-4B3D-BA65-358CAE192B6F}"/>
          </ac:spMkLst>
        </pc:spChg>
        <pc:spChg chg="mod">
          <ac:chgData name="Karel van der Lelij" userId="0ebe60f0-329f-4378-b93f-e89fca307a8a" providerId="ADAL" clId="{521ACAA2-9EE6-40C0-AFE3-468143C45EFA}" dt="2021-11-13T11:48:15.854" v="509" actId="1035"/>
          <ac:spMkLst>
            <pc:docMk/>
            <pc:sldMk cId="860914644" sldId="375"/>
            <ac:spMk id="15" creationId="{2D05DA04-7977-46CB-929C-6F99DC400E96}"/>
          </ac:spMkLst>
        </pc:spChg>
        <pc:spChg chg="mod">
          <ac:chgData name="Karel van der Lelij" userId="0ebe60f0-329f-4378-b93f-e89fca307a8a" providerId="ADAL" clId="{521ACAA2-9EE6-40C0-AFE3-468143C45EFA}" dt="2021-11-13T11:48:15.854" v="509" actId="1035"/>
          <ac:spMkLst>
            <pc:docMk/>
            <pc:sldMk cId="860914644" sldId="375"/>
            <ac:spMk id="16" creationId="{00000000-0000-0000-0000-000000000000}"/>
          </ac:spMkLst>
        </pc:spChg>
        <pc:spChg chg="mod">
          <ac:chgData name="Karel van der Lelij" userId="0ebe60f0-329f-4378-b93f-e89fca307a8a" providerId="ADAL" clId="{521ACAA2-9EE6-40C0-AFE3-468143C45EFA}" dt="2021-11-13T11:48:15.854" v="509" actId="1035"/>
          <ac:spMkLst>
            <pc:docMk/>
            <pc:sldMk cId="860914644" sldId="375"/>
            <ac:spMk id="17" creationId="{00000000-0000-0000-0000-000000000000}"/>
          </ac:spMkLst>
        </pc:spChg>
        <pc:spChg chg="mod">
          <ac:chgData name="Karel van der Lelij" userId="0ebe60f0-329f-4378-b93f-e89fca307a8a" providerId="ADAL" clId="{521ACAA2-9EE6-40C0-AFE3-468143C45EFA}" dt="2021-11-13T11:48:15.854" v="509" actId="1035"/>
          <ac:spMkLst>
            <pc:docMk/>
            <pc:sldMk cId="860914644" sldId="375"/>
            <ac:spMk id="18" creationId="{00000000-0000-0000-0000-000000000000}"/>
          </ac:spMkLst>
        </pc:spChg>
        <pc:spChg chg="mod">
          <ac:chgData name="Karel van der Lelij" userId="0ebe60f0-329f-4378-b93f-e89fca307a8a" providerId="ADAL" clId="{521ACAA2-9EE6-40C0-AFE3-468143C45EFA}" dt="2021-11-13T11:48:15.854" v="509" actId="1035"/>
          <ac:spMkLst>
            <pc:docMk/>
            <pc:sldMk cId="860914644" sldId="375"/>
            <ac:spMk id="19" creationId="{00000000-0000-0000-0000-000000000000}"/>
          </ac:spMkLst>
        </pc:spChg>
        <pc:spChg chg="mod">
          <ac:chgData name="Karel van der Lelij" userId="0ebe60f0-329f-4378-b93f-e89fca307a8a" providerId="ADAL" clId="{521ACAA2-9EE6-40C0-AFE3-468143C45EFA}" dt="2021-11-13T11:48:15.854" v="509" actId="1035"/>
          <ac:spMkLst>
            <pc:docMk/>
            <pc:sldMk cId="860914644" sldId="375"/>
            <ac:spMk id="20" creationId="{00000000-0000-0000-0000-000000000000}"/>
          </ac:spMkLst>
        </pc:spChg>
        <pc:spChg chg="add del mod">
          <ac:chgData name="Karel van der Lelij" userId="0ebe60f0-329f-4378-b93f-e89fca307a8a" providerId="ADAL" clId="{521ACAA2-9EE6-40C0-AFE3-468143C45EFA}" dt="2021-11-13T11:46:44.024" v="480"/>
          <ac:spMkLst>
            <pc:docMk/>
            <pc:sldMk cId="860914644" sldId="375"/>
            <ac:spMk id="21" creationId="{E01C38F1-1BFB-4B98-ABDD-645AD1E3AB2D}"/>
          </ac:spMkLst>
        </pc:spChg>
        <pc:spChg chg="mod">
          <ac:chgData name="Karel van der Lelij" userId="0ebe60f0-329f-4378-b93f-e89fca307a8a" providerId="ADAL" clId="{521ACAA2-9EE6-40C0-AFE3-468143C45EFA}" dt="2021-11-14T14:38:38.711" v="2594" actId="6549"/>
          <ac:spMkLst>
            <pc:docMk/>
            <pc:sldMk cId="860914644" sldId="375"/>
            <ac:spMk id="22" creationId="{B9935E57-4D03-470E-8018-F4B102B0B8D6}"/>
          </ac:spMkLst>
        </pc:spChg>
        <pc:spChg chg="add mod">
          <ac:chgData name="Karel van der Lelij" userId="0ebe60f0-329f-4378-b93f-e89fca307a8a" providerId="ADAL" clId="{521ACAA2-9EE6-40C0-AFE3-468143C45EFA}" dt="2021-11-14T11:01:53.930" v="1079" actId="20577"/>
          <ac:spMkLst>
            <pc:docMk/>
            <pc:sldMk cId="860914644" sldId="375"/>
            <ac:spMk id="23" creationId="{10D7DF57-B1BE-4F41-855D-4FB4A0192350}"/>
          </ac:spMkLst>
        </pc:spChg>
        <pc:spChg chg="mod">
          <ac:chgData name="Karel van der Lelij" userId="0ebe60f0-329f-4378-b93f-e89fca307a8a" providerId="ADAL" clId="{521ACAA2-9EE6-40C0-AFE3-468143C45EFA}" dt="2021-11-13T11:48:15.854" v="509" actId="1035"/>
          <ac:spMkLst>
            <pc:docMk/>
            <pc:sldMk cId="860914644" sldId="375"/>
            <ac:spMk id="31" creationId="{2D05DA04-7977-46CB-929C-6F99DC400E96}"/>
          </ac:spMkLst>
        </pc:spChg>
        <pc:spChg chg="mod">
          <ac:chgData name="Karel van der Lelij" userId="0ebe60f0-329f-4378-b93f-e89fca307a8a" providerId="ADAL" clId="{521ACAA2-9EE6-40C0-AFE3-468143C45EFA}" dt="2021-11-13T11:48:15.854" v="509" actId="1035"/>
          <ac:spMkLst>
            <pc:docMk/>
            <pc:sldMk cId="860914644" sldId="375"/>
            <ac:spMk id="32" creationId="{00000000-0000-0000-0000-000000000000}"/>
          </ac:spMkLst>
        </pc:spChg>
        <pc:spChg chg="mod">
          <ac:chgData name="Karel van der Lelij" userId="0ebe60f0-329f-4378-b93f-e89fca307a8a" providerId="ADAL" clId="{521ACAA2-9EE6-40C0-AFE3-468143C45EFA}" dt="2021-11-13T11:48:15.854" v="509" actId="1035"/>
          <ac:spMkLst>
            <pc:docMk/>
            <pc:sldMk cId="860914644" sldId="375"/>
            <ac:spMk id="33" creationId="{00000000-0000-0000-0000-000000000000}"/>
          </ac:spMkLst>
        </pc:spChg>
        <pc:spChg chg="mod">
          <ac:chgData name="Karel van der Lelij" userId="0ebe60f0-329f-4378-b93f-e89fca307a8a" providerId="ADAL" clId="{521ACAA2-9EE6-40C0-AFE3-468143C45EFA}" dt="2021-11-13T11:48:15.854" v="509" actId="1035"/>
          <ac:spMkLst>
            <pc:docMk/>
            <pc:sldMk cId="860914644" sldId="375"/>
            <ac:spMk id="34" creationId="{00000000-0000-0000-0000-000000000000}"/>
          </ac:spMkLst>
        </pc:spChg>
        <pc:spChg chg="mod">
          <ac:chgData name="Karel van der Lelij" userId="0ebe60f0-329f-4378-b93f-e89fca307a8a" providerId="ADAL" clId="{521ACAA2-9EE6-40C0-AFE3-468143C45EFA}" dt="2021-11-13T11:48:15.854" v="509" actId="1035"/>
          <ac:spMkLst>
            <pc:docMk/>
            <pc:sldMk cId="860914644" sldId="375"/>
            <ac:spMk id="35" creationId="{00000000-0000-0000-0000-000000000000}"/>
          </ac:spMkLst>
        </pc:spChg>
        <pc:spChg chg="mod">
          <ac:chgData name="Karel van der Lelij" userId="0ebe60f0-329f-4378-b93f-e89fca307a8a" providerId="ADAL" clId="{521ACAA2-9EE6-40C0-AFE3-468143C45EFA}" dt="2021-11-13T11:48:15.854" v="509" actId="1035"/>
          <ac:spMkLst>
            <pc:docMk/>
            <pc:sldMk cId="860914644" sldId="375"/>
            <ac:spMk id="36" creationId="{00000000-0000-0000-0000-000000000000}"/>
          </ac:spMkLst>
        </pc:spChg>
      </pc:sldChg>
      <pc:sldChg chg="add del">
        <pc:chgData name="Karel van der Lelij" userId="0ebe60f0-329f-4378-b93f-e89fca307a8a" providerId="ADAL" clId="{521ACAA2-9EE6-40C0-AFE3-468143C45EFA}" dt="2021-11-13T11:46:59.268" v="485" actId="47"/>
        <pc:sldMkLst>
          <pc:docMk/>
          <pc:sldMk cId="394697161" sldId="376"/>
        </pc:sldMkLst>
      </pc:sldChg>
      <pc:sldChg chg="addSp delSp modSp add mod ord delAnim">
        <pc:chgData name="Karel van der Lelij" userId="0ebe60f0-329f-4378-b93f-e89fca307a8a" providerId="ADAL" clId="{521ACAA2-9EE6-40C0-AFE3-468143C45EFA}" dt="2021-11-14T19:51:03.872" v="4893" actId="20577"/>
        <pc:sldMkLst>
          <pc:docMk/>
          <pc:sldMk cId="3478505647" sldId="376"/>
        </pc:sldMkLst>
        <pc:spChg chg="mod">
          <ac:chgData name="Karel van der Lelij" userId="0ebe60f0-329f-4378-b93f-e89fca307a8a" providerId="ADAL" clId="{521ACAA2-9EE6-40C0-AFE3-468143C45EFA}" dt="2021-11-14T19:51:03.872" v="4893" actId="20577"/>
          <ac:spMkLst>
            <pc:docMk/>
            <pc:sldMk cId="3478505647" sldId="376"/>
            <ac:spMk id="2" creationId="{319725A6-1028-45A5-8608-46D89B8EEBA6}"/>
          </ac:spMkLst>
        </pc:spChg>
        <pc:spChg chg="add del mod">
          <ac:chgData name="Karel van der Lelij" userId="0ebe60f0-329f-4378-b93f-e89fca307a8a" providerId="ADAL" clId="{521ACAA2-9EE6-40C0-AFE3-468143C45EFA}" dt="2021-11-14T11:00:46.667" v="1041" actId="478"/>
          <ac:spMkLst>
            <pc:docMk/>
            <pc:sldMk cId="3478505647" sldId="376"/>
            <ac:spMk id="5" creationId="{B6D6CFCB-AC14-48BB-8205-36C2CF2F4079}"/>
          </ac:spMkLst>
        </pc:spChg>
        <pc:spChg chg="add mod">
          <ac:chgData name="Karel van der Lelij" userId="0ebe60f0-329f-4378-b93f-e89fca307a8a" providerId="ADAL" clId="{521ACAA2-9EE6-40C0-AFE3-468143C45EFA}" dt="2021-11-14T11:01:02.892" v="1043" actId="2711"/>
          <ac:spMkLst>
            <pc:docMk/>
            <pc:sldMk cId="3478505647" sldId="376"/>
            <ac:spMk id="8" creationId="{03FE880A-276A-4DFC-B237-1E22C124AB01}"/>
          </ac:spMkLst>
        </pc:spChg>
        <pc:spChg chg="mod">
          <ac:chgData name="Karel van der Lelij" userId="0ebe60f0-329f-4378-b93f-e89fca307a8a" providerId="ADAL" clId="{521ACAA2-9EE6-40C0-AFE3-468143C45EFA}" dt="2021-11-14T14:37:51.044" v="2584" actId="6549"/>
          <ac:spMkLst>
            <pc:docMk/>
            <pc:sldMk cId="3478505647" sldId="376"/>
            <ac:spMk id="22" creationId="{B9935E57-4D03-470E-8018-F4B102B0B8D6}"/>
          </ac:spMkLst>
        </pc:spChg>
        <pc:spChg chg="del">
          <ac:chgData name="Karel van der Lelij" userId="0ebe60f0-329f-4378-b93f-e89fca307a8a" providerId="ADAL" clId="{521ACAA2-9EE6-40C0-AFE3-468143C45EFA}" dt="2021-11-13T11:47:35.387" v="488" actId="478"/>
          <ac:spMkLst>
            <pc:docMk/>
            <pc:sldMk cId="3478505647" sldId="376"/>
            <ac:spMk id="31" creationId="{2D05DA04-7977-46CB-929C-6F99DC400E96}"/>
          </ac:spMkLst>
        </pc:spChg>
        <pc:spChg chg="del">
          <ac:chgData name="Karel van der Lelij" userId="0ebe60f0-329f-4378-b93f-e89fca307a8a" providerId="ADAL" clId="{521ACAA2-9EE6-40C0-AFE3-468143C45EFA}" dt="2021-11-13T11:47:33.390" v="487" actId="478"/>
          <ac:spMkLst>
            <pc:docMk/>
            <pc:sldMk cId="3478505647" sldId="376"/>
            <ac:spMk id="36" creationId="{00000000-0000-0000-0000-000000000000}"/>
          </ac:spMkLst>
        </pc:spChg>
      </pc:sldChg>
      <pc:sldChg chg="add del">
        <pc:chgData name="Karel van der Lelij" userId="0ebe60f0-329f-4378-b93f-e89fca307a8a" providerId="ADAL" clId="{521ACAA2-9EE6-40C0-AFE3-468143C45EFA}" dt="2021-11-13T11:46:59.268" v="485" actId="47"/>
        <pc:sldMkLst>
          <pc:docMk/>
          <pc:sldMk cId="1041346586" sldId="377"/>
        </pc:sldMkLst>
      </pc:sldChg>
      <pc:sldChg chg="addSp delSp modSp add mod">
        <pc:chgData name="Karel van der Lelij" userId="0ebe60f0-329f-4378-b93f-e89fca307a8a" providerId="ADAL" clId="{521ACAA2-9EE6-40C0-AFE3-468143C45EFA}" dt="2021-11-14T10:56:59.707" v="929" actId="20577"/>
        <pc:sldMkLst>
          <pc:docMk/>
          <pc:sldMk cId="1630376387" sldId="377"/>
        </pc:sldMkLst>
        <pc:spChg chg="del">
          <ac:chgData name="Karel van der Lelij" userId="0ebe60f0-329f-4378-b93f-e89fca307a8a" providerId="ADAL" clId="{521ACAA2-9EE6-40C0-AFE3-468143C45EFA}" dt="2021-11-13T11:49:16.252" v="548" actId="478"/>
          <ac:spMkLst>
            <pc:docMk/>
            <pc:sldMk cId="1630376387" sldId="377"/>
            <ac:spMk id="9" creationId="{6BFE753A-9A8A-4C75-8E6B-D847D28238A4}"/>
          </ac:spMkLst>
        </pc:spChg>
        <pc:spChg chg="del">
          <ac:chgData name="Karel van der Lelij" userId="0ebe60f0-329f-4378-b93f-e89fca307a8a" providerId="ADAL" clId="{521ACAA2-9EE6-40C0-AFE3-468143C45EFA}" dt="2021-11-13T11:49:25.180" v="550" actId="478"/>
          <ac:spMkLst>
            <pc:docMk/>
            <pc:sldMk cId="1630376387" sldId="377"/>
            <ac:spMk id="15" creationId="{2D05DA04-7977-46CB-929C-6F99DC400E96}"/>
          </ac:spMkLst>
        </pc:spChg>
        <pc:spChg chg="del">
          <ac:chgData name="Karel van der Lelij" userId="0ebe60f0-329f-4378-b93f-e89fca307a8a" providerId="ADAL" clId="{521ACAA2-9EE6-40C0-AFE3-468143C45EFA}" dt="2021-11-13T11:49:25.180" v="550" actId="478"/>
          <ac:spMkLst>
            <pc:docMk/>
            <pc:sldMk cId="1630376387" sldId="377"/>
            <ac:spMk id="16" creationId="{00000000-0000-0000-0000-000000000000}"/>
          </ac:spMkLst>
        </pc:spChg>
        <pc:spChg chg="del">
          <ac:chgData name="Karel van der Lelij" userId="0ebe60f0-329f-4378-b93f-e89fca307a8a" providerId="ADAL" clId="{521ACAA2-9EE6-40C0-AFE3-468143C45EFA}" dt="2021-11-13T11:49:25.180" v="550" actId="478"/>
          <ac:spMkLst>
            <pc:docMk/>
            <pc:sldMk cId="1630376387" sldId="377"/>
            <ac:spMk id="17" creationId="{00000000-0000-0000-0000-000000000000}"/>
          </ac:spMkLst>
        </pc:spChg>
        <pc:spChg chg="del">
          <ac:chgData name="Karel van der Lelij" userId="0ebe60f0-329f-4378-b93f-e89fca307a8a" providerId="ADAL" clId="{521ACAA2-9EE6-40C0-AFE3-468143C45EFA}" dt="2021-11-13T11:49:25.180" v="550" actId="478"/>
          <ac:spMkLst>
            <pc:docMk/>
            <pc:sldMk cId="1630376387" sldId="377"/>
            <ac:spMk id="18" creationId="{00000000-0000-0000-0000-000000000000}"/>
          </ac:spMkLst>
        </pc:spChg>
        <pc:spChg chg="del">
          <ac:chgData name="Karel van der Lelij" userId="0ebe60f0-329f-4378-b93f-e89fca307a8a" providerId="ADAL" clId="{521ACAA2-9EE6-40C0-AFE3-468143C45EFA}" dt="2021-11-13T11:49:25.180" v="550" actId="478"/>
          <ac:spMkLst>
            <pc:docMk/>
            <pc:sldMk cId="1630376387" sldId="377"/>
            <ac:spMk id="19" creationId="{00000000-0000-0000-0000-000000000000}"/>
          </ac:spMkLst>
        </pc:spChg>
        <pc:spChg chg="del">
          <ac:chgData name="Karel van der Lelij" userId="0ebe60f0-329f-4378-b93f-e89fca307a8a" providerId="ADAL" clId="{521ACAA2-9EE6-40C0-AFE3-468143C45EFA}" dt="2021-11-13T11:49:25.180" v="550" actId="478"/>
          <ac:spMkLst>
            <pc:docMk/>
            <pc:sldMk cId="1630376387" sldId="377"/>
            <ac:spMk id="20" creationId="{00000000-0000-0000-0000-000000000000}"/>
          </ac:spMkLst>
        </pc:spChg>
        <pc:spChg chg="add mod">
          <ac:chgData name="Karel van der Lelij" userId="0ebe60f0-329f-4378-b93f-e89fca307a8a" providerId="ADAL" clId="{521ACAA2-9EE6-40C0-AFE3-468143C45EFA}" dt="2021-11-14T10:54:14.460" v="842" actId="20577"/>
          <ac:spMkLst>
            <pc:docMk/>
            <pc:sldMk cId="1630376387" sldId="377"/>
            <ac:spMk id="21" creationId="{2794DF9D-9327-4ED9-A6C4-F567266BD9D5}"/>
          </ac:spMkLst>
        </pc:spChg>
        <pc:spChg chg="del">
          <ac:chgData name="Karel van der Lelij" userId="0ebe60f0-329f-4378-b93f-e89fca307a8a" providerId="ADAL" clId="{521ACAA2-9EE6-40C0-AFE3-468143C45EFA}" dt="2021-11-13T11:49:18.908" v="549" actId="478"/>
          <ac:spMkLst>
            <pc:docMk/>
            <pc:sldMk cId="1630376387" sldId="377"/>
            <ac:spMk id="22" creationId="{B9935E57-4D03-470E-8018-F4B102B0B8D6}"/>
          </ac:spMkLst>
        </pc:spChg>
        <pc:spChg chg="mod">
          <ac:chgData name="Karel van der Lelij" userId="0ebe60f0-329f-4378-b93f-e89fca307a8a" providerId="ADAL" clId="{521ACAA2-9EE6-40C0-AFE3-468143C45EFA}" dt="2021-11-14T10:56:59.707" v="929" actId="20577"/>
          <ac:spMkLst>
            <pc:docMk/>
            <pc:sldMk cId="1630376387" sldId="377"/>
            <ac:spMk id="23" creationId="{10D7DF57-B1BE-4F41-855D-4FB4A0192350}"/>
          </ac:spMkLst>
        </pc:spChg>
        <pc:spChg chg="del">
          <ac:chgData name="Karel van der Lelij" userId="0ebe60f0-329f-4378-b93f-e89fca307a8a" providerId="ADAL" clId="{521ACAA2-9EE6-40C0-AFE3-468143C45EFA}" dt="2021-11-13T11:49:25.180" v="550" actId="478"/>
          <ac:spMkLst>
            <pc:docMk/>
            <pc:sldMk cId="1630376387" sldId="377"/>
            <ac:spMk id="31" creationId="{2D05DA04-7977-46CB-929C-6F99DC400E96}"/>
          </ac:spMkLst>
        </pc:spChg>
        <pc:spChg chg="del">
          <ac:chgData name="Karel van der Lelij" userId="0ebe60f0-329f-4378-b93f-e89fca307a8a" providerId="ADAL" clId="{521ACAA2-9EE6-40C0-AFE3-468143C45EFA}" dt="2021-11-13T11:49:25.180" v="550" actId="478"/>
          <ac:spMkLst>
            <pc:docMk/>
            <pc:sldMk cId="1630376387" sldId="377"/>
            <ac:spMk id="32" creationId="{00000000-0000-0000-0000-000000000000}"/>
          </ac:spMkLst>
        </pc:spChg>
        <pc:spChg chg="del">
          <ac:chgData name="Karel van der Lelij" userId="0ebe60f0-329f-4378-b93f-e89fca307a8a" providerId="ADAL" clId="{521ACAA2-9EE6-40C0-AFE3-468143C45EFA}" dt="2021-11-13T11:49:25.180" v="550" actId="478"/>
          <ac:spMkLst>
            <pc:docMk/>
            <pc:sldMk cId="1630376387" sldId="377"/>
            <ac:spMk id="33" creationId="{00000000-0000-0000-0000-000000000000}"/>
          </ac:spMkLst>
        </pc:spChg>
        <pc:spChg chg="del">
          <ac:chgData name="Karel van der Lelij" userId="0ebe60f0-329f-4378-b93f-e89fca307a8a" providerId="ADAL" clId="{521ACAA2-9EE6-40C0-AFE3-468143C45EFA}" dt="2021-11-13T11:49:25.180" v="550" actId="478"/>
          <ac:spMkLst>
            <pc:docMk/>
            <pc:sldMk cId="1630376387" sldId="377"/>
            <ac:spMk id="34" creationId="{00000000-0000-0000-0000-000000000000}"/>
          </ac:spMkLst>
        </pc:spChg>
        <pc:spChg chg="del">
          <ac:chgData name="Karel van der Lelij" userId="0ebe60f0-329f-4378-b93f-e89fca307a8a" providerId="ADAL" clId="{521ACAA2-9EE6-40C0-AFE3-468143C45EFA}" dt="2021-11-13T11:49:25.180" v="550" actId="478"/>
          <ac:spMkLst>
            <pc:docMk/>
            <pc:sldMk cId="1630376387" sldId="377"/>
            <ac:spMk id="35" creationId="{00000000-0000-0000-0000-000000000000}"/>
          </ac:spMkLst>
        </pc:spChg>
        <pc:spChg chg="del">
          <ac:chgData name="Karel van der Lelij" userId="0ebe60f0-329f-4378-b93f-e89fca307a8a" providerId="ADAL" clId="{521ACAA2-9EE6-40C0-AFE3-468143C45EFA}" dt="2021-11-13T11:49:25.180" v="550" actId="478"/>
          <ac:spMkLst>
            <pc:docMk/>
            <pc:sldMk cId="1630376387" sldId="377"/>
            <ac:spMk id="36" creationId="{00000000-0000-0000-0000-000000000000}"/>
          </ac:spMkLst>
        </pc:spChg>
      </pc:sldChg>
      <pc:sldChg chg="modSp add mod">
        <pc:chgData name="Karel van der Lelij" userId="0ebe60f0-329f-4378-b93f-e89fca307a8a" providerId="ADAL" clId="{521ACAA2-9EE6-40C0-AFE3-468143C45EFA}" dt="2021-11-14T10:50:18.910" v="585" actId="6549"/>
        <pc:sldMkLst>
          <pc:docMk/>
          <pc:sldMk cId="854205695" sldId="378"/>
        </pc:sldMkLst>
        <pc:spChg chg="mod">
          <ac:chgData name="Karel van der Lelij" userId="0ebe60f0-329f-4378-b93f-e89fca307a8a" providerId="ADAL" clId="{521ACAA2-9EE6-40C0-AFE3-468143C45EFA}" dt="2021-11-14T10:50:18.910" v="585" actId="6549"/>
          <ac:spMkLst>
            <pc:docMk/>
            <pc:sldMk cId="854205695" sldId="378"/>
            <ac:spMk id="10" creationId="{00000000-0000-0000-0000-000000000000}"/>
          </ac:spMkLst>
        </pc:spChg>
      </pc:sldChg>
      <pc:sldChg chg="add del">
        <pc:chgData name="Karel van der Lelij" userId="0ebe60f0-329f-4378-b93f-e89fca307a8a" providerId="ADAL" clId="{521ACAA2-9EE6-40C0-AFE3-468143C45EFA}" dt="2021-11-13T11:46:59.268" v="485" actId="47"/>
        <pc:sldMkLst>
          <pc:docMk/>
          <pc:sldMk cId="3829009500" sldId="378"/>
        </pc:sldMkLst>
      </pc:sldChg>
      <pc:sldChg chg="add">
        <pc:chgData name="Karel van der Lelij" userId="0ebe60f0-329f-4378-b93f-e89fca307a8a" providerId="ADAL" clId="{521ACAA2-9EE6-40C0-AFE3-468143C45EFA}" dt="2021-11-14T10:50:07.593" v="583"/>
        <pc:sldMkLst>
          <pc:docMk/>
          <pc:sldMk cId="229020563" sldId="379"/>
        </pc:sldMkLst>
      </pc:sldChg>
      <pc:sldChg chg="add del">
        <pc:chgData name="Karel van der Lelij" userId="0ebe60f0-329f-4378-b93f-e89fca307a8a" providerId="ADAL" clId="{521ACAA2-9EE6-40C0-AFE3-468143C45EFA}" dt="2021-11-13T11:46:59.268" v="485" actId="47"/>
        <pc:sldMkLst>
          <pc:docMk/>
          <pc:sldMk cId="1065536027" sldId="379"/>
        </pc:sldMkLst>
      </pc:sldChg>
      <pc:sldChg chg="modSp add mod">
        <pc:chgData name="Karel van der Lelij" userId="0ebe60f0-329f-4378-b93f-e89fca307a8a" providerId="ADAL" clId="{521ACAA2-9EE6-40C0-AFE3-468143C45EFA}" dt="2021-11-14T10:58:22.202" v="1017"/>
        <pc:sldMkLst>
          <pc:docMk/>
          <pc:sldMk cId="315970654" sldId="380"/>
        </pc:sldMkLst>
        <pc:spChg chg="mod">
          <ac:chgData name="Karel van der Lelij" userId="0ebe60f0-329f-4378-b93f-e89fca307a8a" providerId="ADAL" clId="{521ACAA2-9EE6-40C0-AFE3-468143C45EFA}" dt="2021-11-14T10:58:22.202" v="1017"/>
          <ac:spMkLst>
            <pc:docMk/>
            <pc:sldMk cId="315970654" sldId="380"/>
            <ac:spMk id="9" creationId="{00000000-0000-0000-0000-000000000000}"/>
          </ac:spMkLst>
        </pc:spChg>
      </pc:sldChg>
      <pc:sldChg chg="add del">
        <pc:chgData name="Karel van der Lelij" userId="0ebe60f0-329f-4378-b93f-e89fca307a8a" providerId="ADAL" clId="{521ACAA2-9EE6-40C0-AFE3-468143C45EFA}" dt="2021-11-13T11:46:59.268" v="485" actId="47"/>
        <pc:sldMkLst>
          <pc:docMk/>
          <pc:sldMk cId="3934376014" sldId="380"/>
        </pc:sldMkLst>
      </pc:sldChg>
      <pc:sldChg chg="modSp add mod">
        <pc:chgData name="Karel van der Lelij" userId="0ebe60f0-329f-4378-b93f-e89fca307a8a" providerId="ADAL" clId="{521ACAA2-9EE6-40C0-AFE3-468143C45EFA}" dt="2021-11-14T10:58:16.756" v="1016"/>
        <pc:sldMkLst>
          <pc:docMk/>
          <pc:sldMk cId="401122958" sldId="381"/>
        </pc:sldMkLst>
        <pc:spChg chg="mod">
          <ac:chgData name="Karel van der Lelij" userId="0ebe60f0-329f-4378-b93f-e89fca307a8a" providerId="ADAL" clId="{521ACAA2-9EE6-40C0-AFE3-468143C45EFA}" dt="2021-11-14T10:58:16.756" v="1016"/>
          <ac:spMkLst>
            <pc:docMk/>
            <pc:sldMk cId="401122958" sldId="381"/>
            <ac:spMk id="9" creationId="{00000000-0000-0000-0000-000000000000}"/>
          </ac:spMkLst>
        </pc:spChg>
        <pc:spChg chg="mod">
          <ac:chgData name="Karel van der Lelij" userId="0ebe60f0-329f-4378-b93f-e89fca307a8a" providerId="ADAL" clId="{521ACAA2-9EE6-40C0-AFE3-468143C45EFA}" dt="2021-11-14T10:50:48.207" v="591" actId="6549"/>
          <ac:spMkLst>
            <pc:docMk/>
            <pc:sldMk cId="401122958" sldId="381"/>
            <ac:spMk id="10" creationId="{00000000-0000-0000-0000-000000000000}"/>
          </ac:spMkLst>
        </pc:spChg>
      </pc:sldChg>
      <pc:sldChg chg="modSp add mod">
        <pc:chgData name="Karel van der Lelij" userId="0ebe60f0-329f-4378-b93f-e89fca307a8a" providerId="ADAL" clId="{521ACAA2-9EE6-40C0-AFE3-468143C45EFA}" dt="2021-11-14T10:58:38.994" v="1021"/>
        <pc:sldMkLst>
          <pc:docMk/>
          <pc:sldMk cId="966938047" sldId="382"/>
        </pc:sldMkLst>
        <pc:spChg chg="mod">
          <ac:chgData name="Karel van der Lelij" userId="0ebe60f0-329f-4378-b93f-e89fca307a8a" providerId="ADAL" clId="{521ACAA2-9EE6-40C0-AFE3-468143C45EFA}" dt="2021-11-14T10:58:38.994" v="1021"/>
          <ac:spMkLst>
            <pc:docMk/>
            <pc:sldMk cId="966938047" sldId="382"/>
            <ac:spMk id="9" creationId="{00000000-0000-0000-0000-000000000000}"/>
          </ac:spMkLst>
        </pc:spChg>
        <pc:spChg chg="mod">
          <ac:chgData name="Karel van der Lelij" userId="0ebe60f0-329f-4378-b93f-e89fca307a8a" providerId="ADAL" clId="{521ACAA2-9EE6-40C0-AFE3-468143C45EFA}" dt="2021-11-14T10:51:14.877" v="595" actId="6549"/>
          <ac:spMkLst>
            <pc:docMk/>
            <pc:sldMk cId="966938047" sldId="382"/>
            <ac:spMk id="10" creationId="{00000000-0000-0000-0000-000000000000}"/>
          </ac:spMkLst>
        </pc:spChg>
      </pc:sldChg>
      <pc:sldChg chg="modSp add mod">
        <pc:chgData name="Karel van der Lelij" userId="0ebe60f0-329f-4378-b93f-e89fca307a8a" providerId="ADAL" clId="{521ACAA2-9EE6-40C0-AFE3-468143C45EFA}" dt="2021-11-14T10:58:45.105" v="1022"/>
        <pc:sldMkLst>
          <pc:docMk/>
          <pc:sldMk cId="1053902378" sldId="383"/>
        </pc:sldMkLst>
        <pc:spChg chg="mod">
          <ac:chgData name="Karel van der Lelij" userId="0ebe60f0-329f-4378-b93f-e89fca307a8a" providerId="ADAL" clId="{521ACAA2-9EE6-40C0-AFE3-468143C45EFA}" dt="2021-11-14T10:58:45.105" v="1022"/>
          <ac:spMkLst>
            <pc:docMk/>
            <pc:sldMk cId="1053902378" sldId="383"/>
            <ac:spMk id="9" creationId="{00000000-0000-0000-0000-000000000000}"/>
          </ac:spMkLst>
        </pc:spChg>
      </pc:sldChg>
      <pc:sldChg chg="addSp modSp add mod">
        <pc:chgData name="Karel van der Lelij" userId="0ebe60f0-329f-4378-b93f-e89fca307a8a" providerId="ADAL" clId="{521ACAA2-9EE6-40C0-AFE3-468143C45EFA}" dt="2021-11-14T10:56:33.906" v="915" actId="14100"/>
        <pc:sldMkLst>
          <pc:docMk/>
          <pc:sldMk cId="2791518402" sldId="384"/>
        </pc:sldMkLst>
        <pc:spChg chg="mod">
          <ac:chgData name="Karel van der Lelij" userId="0ebe60f0-329f-4378-b93f-e89fca307a8a" providerId="ADAL" clId="{521ACAA2-9EE6-40C0-AFE3-468143C45EFA}" dt="2021-11-14T10:55:04.869" v="898" actId="207"/>
          <ac:spMkLst>
            <pc:docMk/>
            <pc:sldMk cId="2791518402" sldId="384"/>
            <ac:spMk id="21" creationId="{2794DF9D-9327-4ED9-A6C4-F567266BD9D5}"/>
          </ac:spMkLst>
        </pc:spChg>
        <pc:cxnChg chg="add mod">
          <ac:chgData name="Karel van der Lelij" userId="0ebe60f0-329f-4378-b93f-e89fca307a8a" providerId="ADAL" clId="{521ACAA2-9EE6-40C0-AFE3-468143C45EFA}" dt="2021-11-14T10:56:33.906" v="915" actId="14100"/>
          <ac:cxnSpMkLst>
            <pc:docMk/>
            <pc:sldMk cId="2791518402" sldId="384"/>
            <ac:cxnSpMk id="5" creationId="{AFE24FC4-A250-4E83-9BFF-0972F6150033}"/>
          </ac:cxnSpMkLst>
        </pc:cxnChg>
      </pc:sldChg>
      <pc:sldChg chg="modSp add mod">
        <pc:chgData name="Karel van der Lelij" userId="0ebe60f0-329f-4378-b93f-e89fca307a8a" providerId="ADAL" clId="{521ACAA2-9EE6-40C0-AFE3-468143C45EFA}" dt="2021-11-14T10:56:50.531" v="921" actId="20577"/>
        <pc:sldMkLst>
          <pc:docMk/>
          <pc:sldMk cId="340078802" sldId="385"/>
        </pc:sldMkLst>
        <pc:spChg chg="mod">
          <ac:chgData name="Karel van der Lelij" userId="0ebe60f0-329f-4378-b93f-e89fca307a8a" providerId="ADAL" clId="{521ACAA2-9EE6-40C0-AFE3-468143C45EFA}" dt="2021-11-14T10:56:50.531" v="921" actId="20577"/>
          <ac:spMkLst>
            <pc:docMk/>
            <pc:sldMk cId="340078802" sldId="385"/>
            <ac:spMk id="23" creationId="{10D7DF57-B1BE-4F41-855D-4FB4A0192350}"/>
          </ac:spMkLst>
        </pc:spChg>
      </pc:sldChg>
      <pc:sldChg chg="modSp add mod">
        <pc:chgData name="Karel van der Lelij" userId="0ebe60f0-329f-4378-b93f-e89fca307a8a" providerId="ADAL" clId="{521ACAA2-9EE6-40C0-AFE3-468143C45EFA}" dt="2021-11-14T11:02:29.251" v="1100" actId="20577"/>
        <pc:sldMkLst>
          <pc:docMk/>
          <pc:sldMk cId="435652533" sldId="386"/>
        </pc:sldMkLst>
        <pc:spChg chg="mod">
          <ac:chgData name="Karel van der Lelij" userId="0ebe60f0-329f-4378-b93f-e89fca307a8a" providerId="ADAL" clId="{521ACAA2-9EE6-40C0-AFE3-468143C45EFA}" dt="2021-11-14T11:02:29.251" v="1100" actId="20577"/>
          <ac:spMkLst>
            <pc:docMk/>
            <pc:sldMk cId="435652533" sldId="386"/>
            <ac:spMk id="21" creationId="{2794DF9D-9327-4ED9-A6C4-F567266BD9D5}"/>
          </ac:spMkLst>
        </pc:spChg>
        <pc:spChg chg="mod">
          <ac:chgData name="Karel van der Lelij" userId="0ebe60f0-329f-4378-b93f-e89fca307a8a" providerId="ADAL" clId="{521ACAA2-9EE6-40C0-AFE3-468143C45EFA}" dt="2021-11-14T11:02:06.746" v="1084" actId="20577"/>
          <ac:spMkLst>
            <pc:docMk/>
            <pc:sldMk cId="435652533" sldId="386"/>
            <ac:spMk id="23" creationId="{10D7DF57-B1BE-4F41-855D-4FB4A0192350}"/>
          </ac:spMkLst>
        </pc:spChg>
        <pc:cxnChg chg="mod">
          <ac:chgData name="Karel van der Lelij" userId="0ebe60f0-329f-4378-b93f-e89fca307a8a" providerId="ADAL" clId="{521ACAA2-9EE6-40C0-AFE3-468143C45EFA}" dt="2021-11-14T11:02:22.927" v="1091" actId="692"/>
          <ac:cxnSpMkLst>
            <pc:docMk/>
            <pc:sldMk cId="435652533" sldId="386"/>
            <ac:cxnSpMk id="5" creationId="{AFE24FC4-A250-4E83-9BFF-0972F6150033}"/>
          </ac:cxnSpMkLst>
        </pc:cxnChg>
      </pc:sldChg>
      <pc:sldChg chg="addSp delSp modSp add mod ord">
        <pc:chgData name="Karel van der Lelij" userId="0ebe60f0-329f-4378-b93f-e89fca307a8a" providerId="ADAL" clId="{521ACAA2-9EE6-40C0-AFE3-468143C45EFA}" dt="2021-11-14T11:25:52.950" v="1441" actId="20578"/>
        <pc:sldMkLst>
          <pc:docMk/>
          <pc:sldMk cId="1695184804" sldId="387"/>
        </pc:sldMkLst>
        <pc:spChg chg="add del mod">
          <ac:chgData name="Karel van der Lelij" userId="0ebe60f0-329f-4378-b93f-e89fca307a8a" providerId="ADAL" clId="{521ACAA2-9EE6-40C0-AFE3-468143C45EFA}" dt="2021-11-14T11:05:54.914" v="1118" actId="478"/>
          <ac:spMkLst>
            <pc:docMk/>
            <pc:sldMk cId="1695184804" sldId="387"/>
            <ac:spMk id="6" creationId="{63F65A3A-BB4F-4553-B113-25B88E4A98FC}"/>
          </ac:spMkLst>
        </pc:spChg>
        <pc:spChg chg="add mod">
          <ac:chgData name="Karel van der Lelij" userId="0ebe60f0-329f-4378-b93f-e89fca307a8a" providerId="ADAL" clId="{521ACAA2-9EE6-40C0-AFE3-468143C45EFA}" dt="2021-11-14T11:06:47.609" v="1219" actId="207"/>
          <ac:spMkLst>
            <pc:docMk/>
            <pc:sldMk cId="1695184804" sldId="387"/>
            <ac:spMk id="7" creationId="{25318B92-4592-4B36-AE20-71C306DAD84B}"/>
          </ac:spMkLst>
        </pc:spChg>
        <pc:spChg chg="add mod">
          <ac:chgData name="Karel van der Lelij" userId="0ebe60f0-329f-4378-b93f-e89fca307a8a" providerId="ADAL" clId="{521ACAA2-9EE6-40C0-AFE3-468143C45EFA}" dt="2021-11-14T11:12:36.554" v="1242" actId="20577"/>
          <ac:spMkLst>
            <pc:docMk/>
            <pc:sldMk cId="1695184804" sldId="387"/>
            <ac:spMk id="8" creationId="{21DA1B08-FF04-45EE-92FF-3E650D1B0BD1}"/>
          </ac:spMkLst>
        </pc:spChg>
        <pc:spChg chg="del">
          <ac:chgData name="Karel van der Lelij" userId="0ebe60f0-329f-4378-b93f-e89fca307a8a" providerId="ADAL" clId="{521ACAA2-9EE6-40C0-AFE3-468143C45EFA}" dt="2021-11-14T11:05:52.419" v="1117" actId="478"/>
          <ac:spMkLst>
            <pc:docMk/>
            <pc:sldMk cId="1695184804" sldId="387"/>
            <ac:spMk id="21" creationId="{2794DF9D-9327-4ED9-A6C4-F567266BD9D5}"/>
          </ac:spMkLst>
        </pc:spChg>
        <pc:spChg chg="mod">
          <ac:chgData name="Karel van der Lelij" userId="0ebe60f0-329f-4378-b93f-e89fca307a8a" providerId="ADAL" clId="{521ACAA2-9EE6-40C0-AFE3-468143C45EFA}" dt="2021-11-14T11:06:08.380" v="1123" actId="20577"/>
          <ac:spMkLst>
            <pc:docMk/>
            <pc:sldMk cId="1695184804" sldId="387"/>
            <ac:spMk id="23" creationId="{10D7DF57-B1BE-4F41-855D-4FB4A0192350}"/>
          </ac:spMkLst>
        </pc:spChg>
        <pc:cxnChg chg="del">
          <ac:chgData name="Karel van der Lelij" userId="0ebe60f0-329f-4378-b93f-e89fca307a8a" providerId="ADAL" clId="{521ACAA2-9EE6-40C0-AFE3-468143C45EFA}" dt="2021-11-14T11:06:01.838" v="1119" actId="478"/>
          <ac:cxnSpMkLst>
            <pc:docMk/>
            <pc:sldMk cId="1695184804" sldId="387"/>
            <ac:cxnSpMk id="5" creationId="{AFE24FC4-A250-4E83-9BFF-0972F6150033}"/>
          </ac:cxnSpMkLst>
        </pc:cxnChg>
      </pc:sldChg>
      <pc:sldChg chg="addSp delSp modSp mod">
        <pc:chgData name="Karel van der Lelij" userId="0ebe60f0-329f-4378-b93f-e89fca307a8a" providerId="ADAL" clId="{521ACAA2-9EE6-40C0-AFE3-468143C45EFA}" dt="2021-11-14T14:38:48.247" v="2595" actId="6549"/>
        <pc:sldMkLst>
          <pc:docMk/>
          <pc:sldMk cId="2764702984" sldId="388"/>
        </pc:sldMkLst>
        <pc:spChg chg="del">
          <ac:chgData name="Karel van der Lelij" userId="0ebe60f0-329f-4378-b93f-e89fca307a8a" providerId="ADAL" clId="{521ACAA2-9EE6-40C0-AFE3-468143C45EFA}" dt="2021-11-14T11:09:22.603" v="1230" actId="478"/>
          <ac:spMkLst>
            <pc:docMk/>
            <pc:sldMk cId="2764702984" sldId="388"/>
            <ac:spMk id="9" creationId="{6BFE753A-9A8A-4C75-8E6B-D847D28238A4}"/>
          </ac:spMkLst>
        </pc:spChg>
        <pc:spChg chg="mod">
          <ac:chgData name="Karel van der Lelij" userId="0ebe60f0-329f-4378-b93f-e89fca307a8a" providerId="ADAL" clId="{521ACAA2-9EE6-40C0-AFE3-468143C45EFA}" dt="2021-11-14T14:38:48.247" v="2595" actId="6549"/>
          <ac:spMkLst>
            <pc:docMk/>
            <pc:sldMk cId="2764702984" sldId="388"/>
            <ac:spMk id="22" creationId="{B9935E57-4D03-470E-8018-F4B102B0B8D6}"/>
          </ac:spMkLst>
        </pc:spChg>
        <pc:spChg chg="mod">
          <ac:chgData name="Karel van der Lelij" userId="0ebe60f0-329f-4378-b93f-e89fca307a8a" providerId="ADAL" clId="{521ACAA2-9EE6-40C0-AFE3-468143C45EFA}" dt="2021-11-14T11:12:48.418" v="1287" actId="20577"/>
          <ac:spMkLst>
            <pc:docMk/>
            <pc:sldMk cId="2764702984" sldId="388"/>
            <ac:spMk id="23" creationId="{10D7DF57-B1BE-4F41-855D-4FB4A0192350}"/>
          </ac:spMkLst>
        </pc:spChg>
        <pc:spChg chg="ord">
          <ac:chgData name="Karel van der Lelij" userId="0ebe60f0-329f-4378-b93f-e89fca307a8a" providerId="ADAL" clId="{521ACAA2-9EE6-40C0-AFE3-468143C45EFA}" dt="2021-11-14T11:13:10.228" v="1289" actId="167"/>
          <ac:spMkLst>
            <pc:docMk/>
            <pc:sldMk cId="2764702984" sldId="388"/>
            <ac:spMk id="36" creationId="{00000000-0000-0000-0000-000000000000}"/>
          </ac:spMkLst>
        </pc:spChg>
        <pc:cxnChg chg="add mod">
          <ac:chgData name="Karel van der Lelij" userId="0ebe60f0-329f-4378-b93f-e89fca307a8a" providerId="ADAL" clId="{521ACAA2-9EE6-40C0-AFE3-468143C45EFA}" dt="2021-11-14T11:15:57.210" v="1303" actId="692"/>
          <ac:cxnSpMkLst>
            <pc:docMk/>
            <pc:sldMk cId="2764702984" sldId="388"/>
            <ac:cxnSpMk id="5" creationId="{B416D3BF-CF1D-4647-92FA-5AE5603A6DF1}"/>
          </ac:cxnSpMkLst>
        </pc:cxnChg>
      </pc:sldChg>
      <pc:sldChg chg="addSp modSp add mod">
        <pc:chgData name="Karel van der Lelij" userId="0ebe60f0-329f-4378-b93f-e89fca307a8a" providerId="ADAL" clId="{521ACAA2-9EE6-40C0-AFE3-468143C45EFA}" dt="2021-11-14T14:39:02.824" v="2597" actId="6549"/>
        <pc:sldMkLst>
          <pc:docMk/>
          <pc:sldMk cId="3542089080" sldId="389"/>
        </pc:sldMkLst>
        <pc:spChg chg="mod">
          <ac:chgData name="Karel van der Lelij" userId="0ebe60f0-329f-4378-b93f-e89fca307a8a" providerId="ADAL" clId="{521ACAA2-9EE6-40C0-AFE3-468143C45EFA}" dt="2021-11-14T11:17:31.727" v="1312" actId="1076"/>
          <ac:spMkLst>
            <pc:docMk/>
            <pc:sldMk cId="3542089080" sldId="389"/>
            <ac:spMk id="15" creationId="{2D05DA04-7977-46CB-929C-6F99DC400E96}"/>
          </ac:spMkLst>
        </pc:spChg>
        <pc:spChg chg="mod">
          <ac:chgData name="Karel van der Lelij" userId="0ebe60f0-329f-4378-b93f-e89fca307a8a" providerId="ADAL" clId="{521ACAA2-9EE6-40C0-AFE3-468143C45EFA}" dt="2021-11-14T11:17:31.727" v="1312" actId="1076"/>
          <ac:spMkLst>
            <pc:docMk/>
            <pc:sldMk cId="3542089080" sldId="389"/>
            <ac:spMk id="16" creationId="{00000000-0000-0000-0000-000000000000}"/>
          </ac:spMkLst>
        </pc:spChg>
        <pc:spChg chg="mod">
          <ac:chgData name="Karel van der Lelij" userId="0ebe60f0-329f-4378-b93f-e89fca307a8a" providerId="ADAL" clId="{521ACAA2-9EE6-40C0-AFE3-468143C45EFA}" dt="2021-11-14T11:17:31.727" v="1312" actId="1076"/>
          <ac:spMkLst>
            <pc:docMk/>
            <pc:sldMk cId="3542089080" sldId="389"/>
            <ac:spMk id="17" creationId="{00000000-0000-0000-0000-000000000000}"/>
          </ac:spMkLst>
        </pc:spChg>
        <pc:spChg chg="mod">
          <ac:chgData name="Karel van der Lelij" userId="0ebe60f0-329f-4378-b93f-e89fca307a8a" providerId="ADAL" clId="{521ACAA2-9EE6-40C0-AFE3-468143C45EFA}" dt="2021-11-14T11:17:31.727" v="1312" actId="1076"/>
          <ac:spMkLst>
            <pc:docMk/>
            <pc:sldMk cId="3542089080" sldId="389"/>
            <ac:spMk id="18" creationId="{00000000-0000-0000-0000-000000000000}"/>
          </ac:spMkLst>
        </pc:spChg>
        <pc:spChg chg="mod">
          <ac:chgData name="Karel van der Lelij" userId="0ebe60f0-329f-4378-b93f-e89fca307a8a" providerId="ADAL" clId="{521ACAA2-9EE6-40C0-AFE3-468143C45EFA}" dt="2021-11-14T11:17:31.727" v="1312" actId="1076"/>
          <ac:spMkLst>
            <pc:docMk/>
            <pc:sldMk cId="3542089080" sldId="389"/>
            <ac:spMk id="19" creationId="{00000000-0000-0000-0000-000000000000}"/>
          </ac:spMkLst>
        </pc:spChg>
        <pc:spChg chg="mod">
          <ac:chgData name="Karel van der Lelij" userId="0ebe60f0-329f-4378-b93f-e89fca307a8a" providerId="ADAL" clId="{521ACAA2-9EE6-40C0-AFE3-468143C45EFA}" dt="2021-11-14T11:17:31.727" v="1312" actId="1076"/>
          <ac:spMkLst>
            <pc:docMk/>
            <pc:sldMk cId="3542089080" sldId="389"/>
            <ac:spMk id="20" creationId="{00000000-0000-0000-0000-000000000000}"/>
          </ac:spMkLst>
        </pc:spChg>
        <pc:spChg chg="mod">
          <ac:chgData name="Karel van der Lelij" userId="0ebe60f0-329f-4378-b93f-e89fca307a8a" providerId="ADAL" clId="{521ACAA2-9EE6-40C0-AFE3-468143C45EFA}" dt="2021-11-14T14:39:02.824" v="2597" actId="6549"/>
          <ac:spMkLst>
            <pc:docMk/>
            <pc:sldMk cId="3542089080" sldId="389"/>
            <ac:spMk id="22" creationId="{B9935E57-4D03-470E-8018-F4B102B0B8D6}"/>
          </ac:spMkLst>
        </pc:spChg>
        <pc:spChg chg="mod">
          <ac:chgData name="Karel van der Lelij" userId="0ebe60f0-329f-4378-b93f-e89fca307a8a" providerId="ADAL" clId="{521ACAA2-9EE6-40C0-AFE3-468143C45EFA}" dt="2021-11-14T11:17:01.386" v="1310" actId="20577"/>
          <ac:spMkLst>
            <pc:docMk/>
            <pc:sldMk cId="3542089080" sldId="389"/>
            <ac:spMk id="23" creationId="{10D7DF57-B1BE-4F41-855D-4FB4A0192350}"/>
          </ac:spMkLst>
        </pc:spChg>
        <pc:spChg chg="add mod">
          <ac:chgData name="Karel van der Lelij" userId="0ebe60f0-329f-4378-b93f-e89fca307a8a" providerId="ADAL" clId="{521ACAA2-9EE6-40C0-AFE3-468143C45EFA}" dt="2021-11-14T11:21:26.410" v="1411" actId="14100"/>
          <ac:spMkLst>
            <pc:docMk/>
            <pc:sldMk cId="3542089080" sldId="389"/>
            <ac:spMk id="24" creationId="{162E9720-82B8-4E34-8072-A33623DEBBBA}"/>
          </ac:spMkLst>
        </pc:spChg>
        <pc:spChg chg="mod ord">
          <ac:chgData name="Karel van der Lelij" userId="0ebe60f0-329f-4378-b93f-e89fca307a8a" providerId="ADAL" clId="{521ACAA2-9EE6-40C0-AFE3-468143C45EFA}" dt="2021-11-14T11:20:48.082" v="1405" actId="167"/>
          <ac:spMkLst>
            <pc:docMk/>
            <pc:sldMk cId="3542089080" sldId="389"/>
            <ac:spMk id="31" creationId="{2D05DA04-7977-46CB-929C-6F99DC400E96}"/>
          </ac:spMkLst>
        </pc:spChg>
        <pc:spChg chg="mod">
          <ac:chgData name="Karel van der Lelij" userId="0ebe60f0-329f-4378-b93f-e89fca307a8a" providerId="ADAL" clId="{521ACAA2-9EE6-40C0-AFE3-468143C45EFA}" dt="2021-11-14T11:21:52.834" v="1415" actId="14100"/>
          <ac:spMkLst>
            <pc:docMk/>
            <pc:sldMk cId="3542089080" sldId="389"/>
            <ac:spMk id="32" creationId="{00000000-0000-0000-0000-000000000000}"/>
          </ac:spMkLst>
        </pc:spChg>
        <pc:spChg chg="mod">
          <ac:chgData name="Karel van der Lelij" userId="0ebe60f0-329f-4378-b93f-e89fca307a8a" providerId="ADAL" clId="{521ACAA2-9EE6-40C0-AFE3-468143C45EFA}" dt="2021-11-14T11:21:02.330" v="1406" actId="14100"/>
          <ac:spMkLst>
            <pc:docMk/>
            <pc:sldMk cId="3542089080" sldId="389"/>
            <ac:spMk id="33" creationId="{00000000-0000-0000-0000-000000000000}"/>
          </ac:spMkLst>
        </pc:spChg>
        <pc:spChg chg="mod">
          <ac:chgData name="Karel van der Lelij" userId="0ebe60f0-329f-4378-b93f-e89fca307a8a" providerId="ADAL" clId="{521ACAA2-9EE6-40C0-AFE3-468143C45EFA}" dt="2021-11-14T11:21:46.380" v="1414" actId="14100"/>
          <ac:spMkLst>
            <pc:docMk/>
            <pc:sldMk cId="3542089080" sldId="389"/>
            <ac:spMk id="34" creationId="{00000000-0000-0000-0000-000000000000}"/>
          </ac:spMkLst>
        </pc:spChg>
        <pc:spChg chg="mod">
          <ac:chgData name="Karel van der Lelij" userId="0ebe60f0-329f-4378-b93f-e89fca307a8a" providerId="ADAL" clId="{521ACAA2-9EE6-40C0-AFE3-468143C45EFA}" dt="2021-11-14T11:21:14.429" v="1409" actId="14100"/>
          <ac:spMkLst>
            <pc:docMk/>
            <pc:sldMk cId="3542089080" sldId="389"/>
            <ac:spMk id="35" creationId="{00000000-0000-0000-0000-000000000000}"/>
          </ac:spMkLst>
        </pc:spChg>
        <pc:spChg chg="mod ord">
          <ac:chgData name="Karel van der Lelij" userId="0ebe60f0-329f-4378-b93f-e89fca307a8a" providerId="ADAL" clId="{521ACAA2-9EE6-40C0-AFE3-468143C45EFA}" dt="2021-11-14T11:25:27.357" v="1438" actId="166"/>
          <ac:spMkLst>
            <pc:docMk/>
            <pc:sldMk cId="3542089080" sldId="389"/>
            <ac:spMk id="36" creationId="{00000000-0000-0000-0000-000000000000}"/>
          </ac:spMkLst>
        </pc:spChg>
        <pc:cxnChg chg="mod">
          <ac:chgData name="Karel van der Lelij" userId="0ebe60f0-329f-4378-b93f-e89fca307a8a" providerId="ADAL" clId="{521ACAA2-9EE6-40C0-AFE3-468143C45EFA}" dt="2021-11-14T11:18:57.752" v="1335" actId="1036"/>
          <ac:cxnSpMkLst>
            <pc:docMk/>
            <pc:sldMk cId="3542089080" sldId="389"/>
            <ac:cxnSpMk id="5" creationId="{B416D3BF-CF1D-4647-92FA-5AE5603A6DF1}"/>
          </ac:cxnSpMkLst>
        </pc:cxnChg>
        <pc:cxnChg chg="add mod">
          <ac:chgData name="Karel van der Lelij" userId="0ebe60f0-329f-4378-b93f-e89fca307a8a" providerId="ADAL" clId="{521ACAA2-9EE6-40C0-AFE3-468143C45EFA}" dt="2021-11-14T11:25:18.745" v="1437" actId="14100"/>
          <ac:cxnSpMkLst>
            <pc:docMk/>
            <pc:sldMk cId="3542089080" sldId="389"/>
            <ac:cxnSpMk id="7" creationId="{92FA01E3-530B-490B-A82B-0072525F0162}"/>
          </ac:cxnSpMkLst>
        </pc:cxnChg>
        <pc:cxnChg chg="add mod">
          <ac:chgData name="Karel van der Lelij" userId="0ebe60f0-329f-4378-b93f-e89fca307a8a" providerId="ADAL" clId="{521ACAA2-9EE6-40C0-AFE3-468143C45EFA}" dt="2021-11-14T11:25:09.406" v="1436" actId="14100"/>
          <ac:cxnSpMkLst>
            <pc:docMk/>
            <pc:sldMk cId="3542089080" sldId="389"/>
            <ac:cxnSpMk id="10" creationId="{5D9FF025-F665-48CB-A639-565E04CE4D0B}"/>
          </ac:cxnSpMkLst>
        </pc:cxnChg>
        <pc:cxnChg chg="add mod">
          <ac:chgData name="Karel van der Lelij" userId="0ebe60f0-329f-4378-b93f-e89fca307a8a" providerId="ADAL" clId="{521ACAA2-9EE6-40C0-AFE3-468143C45EFA}" dt="2021-11-14T11:17:31.727" v="1312" actId="1076"/>
          <ac:cxnSpMkLst>
            <pc:docMk/>
            <pc:sldMk cId="3542089080" sldId="389"/>
            <ac:cxnSpMk id="21" creationId="{E6F0329C-444B-497E-82E1-C4E73B771DC5}"/>
          </ac:cxnSpMkLst>
        </pc:cxnChg>
      </pc:sldChg>
      <pc:sldChg chg="modSp add mod">
        <pc:chgData name="Karel van der Lelij" userId="0ebe60f0-329f-4378-b93f-e89fca307a8a" providerId="ADAL" clId="{521ACAA2-9EE6-40C0-AFE3-468143C45EFA}" dt="2021-11-14T14:38:55.656" v="2596" actId="6549"/>
        <pc:sldMkLst>
          <pc:docMk/>
          <pc:sldMk cId="1361262163" sldId="390"/>
        </pc:sldMkLst>
        <pc:spChg chg="mod">
          <ac:chgData name="Karel van der Lelij" userId="0ebe60f0-329f-4378-b93f-e89fca307a8a" providerId="ADAL" clId="{521ACAA2-9EE6-40C0-AFE3-468143C45EFA}" dt="2021-11-14T14:38:55.656" v="2596" actId="6549"/>
          <ac:spMkLst>
            <pc:docMk/>
            <pc:sldMk cId="1361262163" sldId="390"/>
            <ac:spMk id="22" creationId="{B9935E57-4D03-470E-8018-F4B102B0B8D6}"/>
          </ac:spMkLst>
        </pc:spChg>
      </pc:sldChg>
      <pc:sldChg chg="modSp add mod">
        <pc:chgData name="Karel van der Lelij" userId="0ebe60f0-329f-4378-b93f-e89fca307a8a" providerId="ADAL" clId="{521ACAA2-9EE6-40C0-AFE3-468143C45EFA}" dt="2021-11-14T11:27:37.568" v="1444" actId="20577"/>
        <pc:sldMkLst>
          <pc:docMk/>
          <pc:sldMk cId="67070827" sldId="391"/>
        </pc:sldMkLst>
        <pc:spChg chg="mod">
          <ac:chgData name="Karel van der Lelij" userId="0ebe60f0-329f-4378-b93f-e89fca307a8a" providerId="ADAL" clId="{521ACAA2-9EE6-40C0-AFE3-468143C45EFA}" dt="2021-11-14T11:27:37.568" v="1444" actId="20577"/>
          <ac:spMkLst>
            <pc:docMk/>
            <pc:sldMk cId="67070827" sldId="391"/>
            <ac:spMk id="8" creationId="{21DA1B08-FF04-45EE-92FF-3E650D1B0BD1}"/>
          </ac:spMkLst>
        </pc:spChg>
      </pc:sldChg>
      <pc:sldChg chg="addSp delSp modSp add del mod modAnim">
        <pc:chgData name="Karel van der Lelij" userId="0ebe60f0-329f-4378-b93f-e89fca307a8a" providerId="ADAL" clId="{521ACAA2-9EE6-40C0-AFE3-468143C45EFA}" dt="2021-11-14T11:34:49.369" v="1703" actId="47"/>
        <pc:sldMkLst>
          <pc:docMk/>
          <pc:sldMk cId="2131369568" sldId="392"/>
        </pc:sldMkLst>
        <pc:spChg chg="mod">
          <ac:chgData name="Karel van der Lelij" userId="0ebe60f0-329f-4378-b93f-e89fca307a8a" providerId="ADAL" clId="{521ACAA2-9EE6-40C0-AFE3-468143C45EFA}" dt="2021-11-14T11:33:47.281" v="1644" actId="20577"/>
          <ac:spMkLst>
            <pc:docMk/>
            <pc:sldMk cId="2131369568" sldId="392"/>
            <ac:spMk id="20" creationId="{00000000-0000-0000-0000-000000000000}"/>
          </ac:spMkLst>
        </pc:spChg>
        <pc:spChg chg="mod">
          <ac:chgData name="Karel van der Lelij" userId="0ebe60f0-329f-4378-b93f-e89fca307a8a" providerId="ADAL" clId="{521ACAA2-9EE6-40C0-AFE3-468143C45EFA}" dt="2021-11-14T11:28:25.808" v="1482" actId="20577"/>
          <ac:spMkLst>
            <pc:docMk/>
            <pc:sldMk cId="2131369568" sldId="392"/>
            <ac:spMk id="23" creationId="{10D7DF57-B1BE-4F41-855D-4FB4A0192350}"/>
          </ac:spMkLst>
        </pc:spChg>
        <pc:spChg chg="add mod">
          <ac:chgData name="Karel van der Lelij" userId="0ebe60f0-329f-4378-b93f-e89fca307a8a" providerId="ADAL" clId="{521ACAA2-9EE6-40C0-AFE3-468143C45EFA}" dt="2021-11-14T11:31:43.236" v="1569" actId="207"/>
          <ac:spMkLst>
            <pc:docMk/>
            <pc:sldMk cId="2131369568" sldId="392"/>
            <ac:spMk id="24" creationId="{9C25ADF8-05D0-41B9-9C4C-B4447B05A6E2}"/>
          </ac:spMkLst>
        </pc:spChg>
        <pc:spChg chg="add mod ord">
          <ac:chgData name="Karel van der Lelij" userId="0ebe60f0-329f-4378-b93f-e89fca307a8a" providerId="ADAL" clId="{521ACAA2-9EE6-40C0-AFE3-468143C45EFA}" dt="2021-11-14T11:30:24.626" v="1552" actId="167"/>
          <ac:spMkLst>
            <pc:docMk/>
            <pc:sldMk cId="2131369568" sldId="392"/>
            <ac:spMk id="25" creationId="{201F863E-A493-420D-9964-8593E5B87D11}"/>
          </ac:spMkLst>
        </pc:spChg>
        <pc:spChg chg="add mod">
          <ac:chgData name="Karel van der Lelij" userId="0ebe60f0-329f-4378-b93f-e89fca307a8a" providerId="ADAL" clId="{521ACAA2-9EE6-40C0-AFE3-468143C45EFA}" dt="2021-11-14T11:31:49.192" v="1570" actId="207"/>
          <ac:spMkLst>
            <pc:docMk/>
            <pc:sldMk cId="2131369568" sldId="392"/>
            <ac:spMk id="26" creationId="{1AC4D3F0-2DFA-40A9-9CA5-F5A80F7059CF}"/>
          </ac:spMkLst>
        </pc:spChg>
        <pc:spChg chg="add mod">
          <ac:chgData name="Karel van der Lelij" userId="0ebe60f0-329f-4378-b93f-e89fca307a8a" providerId="ADAL" clId="{521ACAA2-9EE6-40C0-AFE3-468143C45EFA}" dt="2021-11-14T11:30:48.201" v="1556" actId="571"/>
          <ac:spMkLst>
            <pc:docMk/>
            <pc:sldMk cId="2131369568" sldId="392"/>
            <ac:spMk id="27" creationId="{DF71C0F7-C09C-475F-B89B-6812DD705FEB}"/>
          </ac:spMkLst>
        </pc:spChg>
        <pc:spChg chg="add mod">
          <ac:chgData name="Karel van der Lelij" userId="0ebe60f0-329f-4378-b93f-e89fca307a8a" providerId="ADAL" clId="{521ACAA2-9EE6-40C0-AFE3-468143C45EFA}" dt="2021-11-14T11:31:57.813" v="1571" actId="207"/>
          <ac:spMkLst>
            <pc:docMk/>
            <pc:sldMk cId="2131369568" sldId="392"/>
            <ac:spMk id="28" creationId="{489D0E15-AE6C-475A-945C-D6074F2BB4A7}"/>
          </ac:spMkLst>
        </pc:spChg>
        <pc:spChg chg="add mod">
          <ac:chgData name="Karel van der Lelij" userId="0ebe60f0-329f-4378-b93f-e89fca307a8a" providerId="ADAL" clId="{521ACAA2-9EE6-40C0-AFE3-468143C45EFA}" dt="2021-11-14T11:32:04.798" v="1573" actId="207"/>
          <ac:spMkLst>
            <pc:docMk/>
            <pc:sldMk cId="2131369568" sldId="392"/>
            <ac:spMk id="29" creationId="{4E47FE83-A0C1-4F9D-85F8-7699F4C347BF}"/>
          </ac:spMkLst>
        </pc:spChg>
        <pc:spChg chg="del">
          <ac:chgData name="Karel van der Lelij" userId="0ebe60f0-329f-4378-b93f-e89fca307a8a" providerId="ADAL" clId="{521ACAA2-9EE6-40C0-AFE3-468143C45EFA}" dt="2021-11-14T11:28:31.105" v="1483" actId="478"/>
          <ac:spMkLst>
            <pc:docMk/>
            <pc:sldMk cId="2131369568" sldId="392"/>
            <ac:spMk id="31" creationId="{2D05DA04-7977-46CB-929C-6F99DC400E96}"/>
          </ac:spMkLst>
        </pc:spChg>
        <pc:spChg chg="del">
          <ac:chgData name="Karel van der Lelij" userId="0ebe60f0-329f-4378-b93f-e89fca307a8a" providerId="ADAL" clId="{521ACAA2-9EE6-40C0-AFE3-468143C45EFA}" dt="2021-11-14T11:28:31.105" v="1483" actId="478"/>
          <ac:spMkLst>
            <pc:docMk/>
            <pc:sldMk cId="2131369568" sldId="392"/>
            <ac:spMk id="32" creationId="{00000000-0000-0000-0000-000000000000}"/>
          </ac:spMkLst>
        </pc:spChg>
        <pc:spChg chg="del">
          <ac:chgData name="Karel van der Lelij" userId="0ebe60f0-329f-4378-b93f-e89fca307a8a" providerId="ADAL" clId="{521ACAA2-9EE6-40C0-AFE3-468143C45EFA}" dt="2021-11-14T11:28:31.105" v="1483" actId="478"/>
          <ac:spMkLst>
            <pc:docMk/>
            <pc:sldMk cId="2131369568" sldId="392"/>
            <ac:spMk id="33" creationId="{00000000-0000-0000-0000-000000000000}"/>
          </ac:spMkLst>
        </pc:spChg>
        <pc:spChg chg="del">
          <ac:chgData name="Karel van der Lelij" userId="0ebe60f0-329f-4378-b93f-e89fca307a8a" providerId="ADAL" clId="{521ACAA2-9EE6-40C0-AFE3-468143C45EFA}" dt="2021-11-14T11:28:31.105" v="1483" actId="478"/>
          <ac:spMkLst>
            <pc:docMk/>
            <pc:sldMk cId="2131369568" sldId="392"/>
            <ac:spMk id="34" creationId="{00000000-0000-0000-0000-000000000000}"/>
          </ac:spMkLst>
        </pc:spChg>
        <pc:spChg chg="del">
          <ac:chgData name="Karel van der Lelij" userId="0ebe60f0-329f-4378-b93f-e89fca307a8a" providerId="ADAL" clId="{521ACAA2-9EE6-40C0-AFE3-468143C45EFA}" dt="2021-11-14T11:28:31.105" v="1483" actId="478"/>
          <ac:spMkLst>
            <pc:docMk/>
            <pc:sldMk cId="2131369568" sldId="392"/>
            <ac:spMk id="35" creationId="{00000000-0000-0000-0000-000000000000}"/>
          </ac:spMkLst>
        </pc:spChg>
        <pc:spChg chg="del">
          <ac:chgData name="Karel van der Lelij" userId="0ebe60f0-329f-4378-b93f-e89fca307a8a" providerId="ADAL" clId="{521ACAA2-9EE6-40C0-AFE3-468143C45EFA}" dt="2021-11-14T11:28:31.105" v="1483" actId="478"/>
          <ac:spMkLst>
            <pc:docMk/>
            <pc:sldMk cId="2131369568" sldId="392"/>
            <ac:spMk id="36" creationId="{00000000-0000-0000-0000-000000000000}"/>
          </ac:spMkLst>
        </pc:spChg>
        <pc:cxnChg chg="del">
          <ac:chgData name="Karel van der Lelij" userId="0ebe60f0-329f-4378-b93f-e89fca307a8a" providerId="ADAL" clId="{521ACAA2-9EE6-40C0-AFE3-468143C45EFA}" dt="2021-11-14T11:28:31.105" v="1483" actId="478"/>
          <ac:cxnSpMkLst>
            <pc:docMk/>
            <pc:sldMk cId="2131369568" sldId="392"/>
            <ac:cxnSpMk id="5" creationId="{B416D3BF-CF1D-4647-92FA-5AE5603A6DF1}"/>
          </ac:cxnSpMkLst>
        </pc:cxnChg>
        <pc:cxnChg chg="del">
          <ac:chgData name="Karel van der Lelij" userId="0ebe60f0-329f-4378-b93f-e89fca307a8a" providerId="ADAL" clId="{521ACAA2-9EE6-40C0-AFE3-468143C45EFA}" dt="2021-11-14T11:33:18.232" v="1598" actId="478"/>
          <ac:cxnSpMkLst>
            <pc:docMk/>
            <pc:sldMk cId="2131369568" sldId="392"/>
            <ac:cxnSpMk id="21" creationId="{E6F0329C-444B-497E-82E1-C4E73B771DC5}"/>
          </ac:cxnSpMkLst>
        </pc:cxnChg>
      </pc:sldChg>
      <pc:sldChg chg="delSp modSp add mod delAnim modAnim">
        <pc:chgData name="Karel van der Lelij" userId="0ebe60f0-329f-4378-b93f-e89fca307a8a" providerId="ADAL" clId="{521ACAA2-9EE6-40C0-AFE3-468143C45EFA}" dt="2021-11-14T11:49:06.407" v="1979"/>
        <pc:sldMkLst>
          <pc:docMk/>
          <pc:sldMk cId="12024168" sldId="393"/>
        </pc:sldMkLst>
        <pc:spChg chg="mod">
          <ac:chgData name="Karel van der Lelij" userId="0ebe60f0-329f-4378-b93f-e89fca307a8a" providerId="ADAL" clId="{521ACAA2-9EE6-40C0-AFE3-468143C45EFA}" dt="2021-11-14T11:34:38.881" v="1702" actId="20577"/>
          <ac:spMkLst>
            <pc:docMk/>
            <pc:sldMk cId="12024168" sldId="393"/>
            <ac:spMk id="20" creationId="{00000000-0000-0000-0000-000000000000}"/>
          </ac:spMkLst>
        </pc:spChg>
        <pc:spChg chg="del">
          <ac:chgData name="Karel van der Lelij" userId="0ebe60f0-329f-4378-b93f-e89fca307a8a" providerId="ADAL" clId="{521ACAA2-9EE6-40C0-AFE3-468143C45EFA}" dt="2021-11-14T11:39:04.079" v="1748" actId="478"/>
          <ac:spMkLst>
            <pc:docMk/>
            <pc:sldMk cId="12024168" sldId="393"/>
            <ac:spMk id="22" creationId="{B9935E57-4D03-470E-8018-F4B102B0B8D6}"/>
          </ac:spMkLst>
        </pc:spChg>
        <pc:spChg chg="mod">
          <ac:chgData name="Karel van der Lelij" userId="0ebe60f0-329f-4378-b93f-e89fca307a8a" providerId="ADAL" clId="{521ACAA2-9EE6-40C0-AFE3-468143C45EFA}" dt="2021-11-14T11:35:47.481" v="1722" actId="20577"/>
          <ac:spMkLst>
            <pc:docMk/>
            <pc:sldMk cId="12024168" sldId="393"/>
            <ac:spMk id="25" creationId="{201F863E-A493-420D-9964-8593E5B87D11}"/>
          </ac:spMkLst>
        </pc:spChg>
        <pc:spChg chg="del">
          <ac:chgData name="Karel van der Lelij" userId="0ebe60f0-329f-4378-b93f-e89fca307a8a" providerId="ADAL" clId="{521ACAA2-9EE6-40C0-AFE3-468143C45EFA}" dt="2021-11-14T11:35:43.426" v="1717" actId="478"/>
          <ac:spMkLst>
            <pc:docMk/>
            <pc:sldMk cId="12024168" sldId="393"/>
            <ac:spMk id="28" creationId="{489D0E15-AE6C-475A-945C-D6074F2BB4A7}"/>
          </ac:spMkLst>
        </pc:spChg>
        <pc:spChg chg="del">
          <ac:chgData name="Karel van der Lelij" userId="0ebe60f0-329f-4378-b93f-e89fca307a8a" providerId="ADAL" clId="{521ACAA2-9EE6-40C0-AFE3-468143C45EFA}" dt="2021-11-14T11:35:43.426" v="1717" actId="478"/>
          <ac:spMkLst>
            <pc:docMk/>
            <pc:sldMk cId="12024168" sldId="393"/>
            <ac:spMk id="29" creationId="{4E47FE83-A0C1-4F9D-85F8-7699F4C347BF}"/>
          </ac:spMkLst>
        </pc:spChg>
        <pc:cxnChg chg="del">
          <ac:chgData name="Karel van der Lelij" userId="0ebe60f0-329f-4378-b93f-e89fca307a8a" providerId="ADAL" clId="{521ACAA2-9EE6-40C0-AFE3-468143C45EFA}" dt="2021-11-14T11:34:20.135" v="1678" actId="478"/>
          <ac:cxnSpMkLst>
            <pc:docMk/>
            <pc:sldMk cId="12024168" sldId="393"/>
            <ac:cxnSpMk id="21" creationId="{E6F0329C-444B-497E-82E1-C4E73B771DC5}"/>
          </ac:cxnSpMkLst>
        </pc:cxnChg>
      </pc:sldChg>
      <pc:sldChg chg="delSp modSp add mod delAnim modAnim">
        <pc:chgData name="Karel van der Lelij" userId="0ebe60f0-329f-4378-b93f-e89fca307a8a" providerId="ADAL" clId="{521ACAA2-9EE6-40C0-AFE3-468143C45EFA}" dt="2021-11-14T11:49:01.853" v="1978"/>
        <pc:sldMkLst>
          <pc:docMk/>
          <pc:sldMk cId="2489250665" sldId="394"/>
        </pc:sldMkLst>
        <pc:spChg chg="mod">
          <ac:chgData name="Karel van der Lelij" userId="0ebe60f0-329f-4378-b93f-e89fca307a8a" providerId="ADAL" clId="{521ACAA2-9EE6-40C0-AFE3-468143C45EFA}" dt="2021-11-14T11:33:57.073" v="1666" actId="20577"/>
          <ac:spMkLst>
            <pc:docMk/>
            <pc:sldMk cId="2489250665" sldId="394"/>
            <ac:spMk id="20" creationId="{00000000-0000-0000-0000-000000000000}"/>
          </ac:spMkLst>
        </pc:spChg>
        <pc:spChg chg="del">
          <ac:chgData name="Karel van der Lelij" userId="0ebe60f0-329f-4378-b93f-e89fca307a8a" providerId="ADAL" clId="{521ACAA2-9EE6-40C0-AFE3-468143C45EFA}" dt="2021-11-14T11:39:00.536" v="1747" actId="478"/>
          <ac:spMkLst>
            <pc:docMk/>
            <pc:sldMk cId="2489250665" sldId="394"/>
            <ac:spMk id="22" creationId="{B9935E57-4D03-470E-8018-F4B102B0B8D6}"/>
          </ac:spMkLst>
        </pc:spChg>
        <pc:spChg chg="mod">
          <ac:chgData name="Karel van der Lelij" userId="0ebe60f0-329f-4378-b93f-e89fca307a8a" providerId="ADAL" clId="{521ACAA2-9EE6-40C0-AFE3-468143C45EFA}" dt="2021-11-14T11:35:23.481" v="1714" actId="20577"/>
          <ac:spMkLst>
            <pc:docMk/>
            <pc:sldMk cId="2489250665" sldId="394"/>
            <ac:spMk id="25" creationId="{201F863E-A493-420D-9964-8593E5B87D11}"/>
          </ac:spMkLst>
        </pc:spChg>
        <pc:spChg chg="del">
          <ac:chgData name="Karel van der Lelij" userId="0ebe60f0-329f-4378-b93f-e89fca307a8a" providerId="ADAL" clId="{521ACAA2-9EE6-40C0-AFE3-468143C45EFA}" dt="2021-11-14T11:35:31.869" v="1715" actId="478"/>
          <ac:spMkLst>
            <pc:docMk/>
            <pc:sldMk cId="2489250665" sldId="394"/>
            <ac:spMk id="26" creationId="{1AC4D3F0-2DFA-40A9-9CA5-F5A80F7059CF}"/>
          </ac:spMkLst>
        </pc:spChg>
        <pc:spChg chg="del">
          <ac:chgData name="Karel van der Lelij" userId="0ebe60f0-329f-4378-b93f-e89fca307a8a" providerId="ADAL" clId="{521ACAA2-9EE6-40C0-AFE3-468143C45EFA}" dt="2021-11-14T11:35:31.869" v="1715" actId="478"/>
          <ac:spMkLst>
            <pc:docMk/>
            <pc:sldMk cId="2489250665" sldId="394"/>
            <ac:spMk id="28" creationId="{489D0E15-AE6C-475A-945C-D6074F2BB4A7}"/>
          </ac:spMkLst>
        </pc:spChg>
        <pc:spChg chg="del">
          <ac:chgData name="Karel van der Lelij" userId="0ebe60f0-329f-4378-b93f-e89fca307a8a" providerId="ADAL" clId="{521ACAA2-9EE6-40C0-AFE3-468143C45EFA}" dt="2021-11-14T11:35:31.869" v="1715" actId="478"/>
          <ac:spMkLst>
            <pc:docMk/>
            <pc:sldMk cId="2489250665" sldId="394"/>
            <ac:spMk id="29" creationId="{4E47FE83-A0C1-4F9D-85F8-7699F4C347BF}"/>
          </ac:spMkLst>
        </pc:spChg>
        <pc:cxnChg chg="del">
          <ac:chgData name="Karel van der Lelij" userId="0ebe60f0-329f-4378-b93f-e89fca307a8a" providerId="ADAL" clId="{521ACAA2-9EE6-40C0-AFE3-468143C45EFA}" dt="2021-11-14T11:34:17.296" v="1677" actId="478"/>
          <ac:cxnSpMkLst>
            <pc:docMk/>
            <pc:sldMk cId="2489250665" sldId="394"/>
            <ac:cxnSpMk id="21" creationId="{E6F0329C-444B-497E-82E1-C4E73B771DC5}"/>
          </ac:cxnSpMkLst>
        </pc:cxnChg>
      </pc:sldChg>
      <pc:sldChg chg="delSp modSp add mod delAnim modAnim">
        <pc:chgData name="Karel van der Lelij" userId="0ebe60f0-329f-4378-b93f-e89fca307a8a" providerId="ADAL" clId="{521ACAA2-9EE6-40C0-AFE3-468143C45EFA}" dt="2021-11-14T11:49:10.779" v="1980"/>
        <pc:sldMkLst>
          <pc:docMk/>
          <pc:sldMk cId="1814843572" sldId="395"/>
        </pc:sldMkLst>
        <pc:spChg chg="mod">
          <ac:chgData name="Karel van der Lelij" userId="0ebe60f0-329f-4378-b93f-e89fca307a8a" providerId="ADAL" clId="{521ACAA2-9EE6-40C0-AFE3-468143C45EFA}" dt="2021-11-14T11:35:05.801" v="1713" actId="20577"/>
          <ac:spMkLst>
            <pc:docMk/>
            <pc:sldMk cId="1814843572" sldId="395"/>
            <ac:spMk id="20" creationId="{00000000-0000-0000-0000-000000000000}"/>
          </ac:spMkLst>
        </pc:spChg>
        <pc:spChg chg="del">
          <ac:chgData name="Karel van der Lelij" userId="0ebe60f0-329f-4378-b93f-e89fca307a8a" providerId="ADAL" clId="{521ACAA2-9EE6-40C0-AFE3-468143C45EFA}" dt="2021-11-14T11:39:08.096" v="1749" actId="478"/>
          <ac:spMkLst>
            <pc:docMk/>
            <pc:sldMk cId="1814843572" sldId="395"/>
            <ac:spMk id="22" creationId="{B9935E57-4D03-470E-8018-F4B102B0B8D6}"/>
          </ac:spMkLst>
        </pc:spChg>
        <pc:spChg chg="mod">
          <ac:chgData name="Karel van der Lelij" userId="0ebe60f0-329f-4378-b93f-e89fca307a8a" providerId="ADAL" clId="{521ACAA2-9EE6-40C0-AFE3-468143C45EFA}" dt="2021-11-14T11:35:59.977" v="1723" actId="6549"/>
          <ac:spMkLst>
            <pc:docMk/>
            <pc:sldMk cId="1814843572" sldId="395"/>
            <ac:spMk id="25" creationId="{201F863E-A493-420D-9964-8593E5B87D11}"/>
          </ac:spMkLst>
        </pc:spChg>
        <pc:spChg chg="del">
          <ac:chgData name="Karel van der Lelij" userId="0ebe60f0-329f-4378-b93f-e89fca307a8a" providerId="ADAL" clId="{521ACAA2-9EE6-40C0-AFE3-468143C45EFA}" dt="2021-11-14T11:36:02.809" v="1724" actId="478"/>
          <ac:spMkLst>
            <pc:docMk/>
            <pc:sldMk cId="1814843572" sldId="395"/>
            <ac:spMk id="29" creationId="{4E47FE83-A0C1-4F9D-85F8-7699F4C347BF}"/>
          </ac:spMkLst>
        </pc:spChg>
        <pc:cxnChg chg="del">
          <ac:chgData name="Karel van der Lelij" userId="0ebe60f0-329f-4378-b93f-e89fca307a8a" providerId="ADAL" clId="{521ACAA2-9EE6-40C0-AFE3-468143C45EFA}" dt="2021-11-14T11:34:23.351" v="1679" actId="478"/>
          <ac:cxnSpMkLst>
            <pc:docMk/>
            <pc:sldMk cId="1814843572" sldId="395"/>
            <ac:cxnSpMk id="21" creationId="{E6F0329C-444B-497E-82E1-C4E73B771DC5}"/>
          </ac:cxnSpMkLst>
        </pc:cxnChg>
      </pc:sldChg>
      <pc:sldChg chg="delSp add mod modAnim">
        <pc:chgData name="Karel van der Lelij" userId="0ebe60f0-329f-4378-b93f-e89fca307a8a" providerId="ADAL" clId="{521ACAA2-9EE6-40C0-AFE3-468143C45EFA}" dt="2021-11-14T11:49:15.364" v="1981"/>
        <pc:sldMkLst>
          <pc:docMk/>
          <pc:sldMk cId="1564523162" sldId="396"/>
        </pc:sldMkLst>
        <pc:spChg chg="del">
          <ac:chgData name="Karel van der Lelij" userId="0ebe60f0-329f-4378-b93f-e89fca307a8a" providerId="ADAL" clId="{521ACAA2-9EE6-40C0-AFE3-468143C45EFA}" dt="2021-11-14T11:39:13.383" v="1750" actId="478"/>
          <ac:spMkLst>
            <pc:docMk/>
            <pc:sldMk cId="1564523162" sldId="396"/>
            <ac:spMk id="22" creationId="{B9935E57-4D03-470E-8018-F4B102B0B8D6}"/>
          </ac:spMkLst>
        </pc:spChg>
        <pc:cxnChg chg="del">
          <ac:chgData name="Karel van der Lelij" userId="0ebe60f0-329f-4378-b93f-e89fca307a8a" providerId="ADAL" clId="{521ACAA2-9EE6-40C0-AFE3-468143C45EFA}" dt="2021-11-14T11:34:26.192" v="1680" actId="478"/>
          <ac:cxnSpMkLst>
            <pc:docMk/>
            <pc:sldMk cId="1564523162" sldId="396"/>
            <ac:cxnSpMk id="21" creationId="{E6F0329C-444B-497E-82E1-C4E73B771DC5}"/>
          </ac:cxnSpMkLst>
        </pc:cxnChg>
      </pc:sldChg>
      <pc:sldChg chg="addSp delSp modSp add del mod">
        <pc:chgData name="Karel van der Lelij" userId="0ebe60f0-329f-4378-b93f-e89fca307a8a" providerId="ADAL" clId="{521ACAA2-9EE6-40C0-AFE3-468143C45EFA}" dt="2021-11-14T11:43:11.786" v="1776" actId="47"/>
        <pc:sldMkLst>
          <pc:docMk/>
          <pc:sldMk cId="3555480042" sldId="397"/>
        </pc:sldMkLst>
        <pc:spChg chg="add mod">
          <ac:chgData name="Karel van der Lelij" userId="0ebe60f0-329f-4378-b93f-e89fca307a8a" providerId="ADAL" clId="{521ACAA2-9EE6-40C0-AFE3-468143C45EFA}" dt="2021-11-14T11:40:29.417" v="1755" actId="1076"/>
          <ac:spMkLst>
            <pc:docMk/>
            <pc:sldMk cId="3555480042" sldId="397"/>
            <ac:spMk id="14" creationId="{D9161615-B88D-4EFE-ADF9-77E210EC94D2}"/>
          </ac:spMkLst>
        </pc:spChg>
        <pc:spChg chg="ord">
          <ac:chgData name="Karel van der Lelij" userId="0ebe60f0-329f-4378-b93f-e89fca307a8a" providerId="ADAL" clId="{521ACAA2-9EE6-40C0-AFE3-468143C45EFA}" dt="2021-11-14T11:38:50.398" v="1746" actId="166"/>
          <ac:spMkLst>
            <pc:docMk/>
            <pc:sldMk cId="3555480042" sldId="397"/>
            <ac:spMk id="20" creationId="{00000000-0000-0000-0000-000000000000}"/>
          </ac:spMkLst>
        </pc:spChg>
        <pc:spChg chg="del">
          <ac:chgData name="Karel van der Lelij" userId="0ebe60f0-329f-4378-b93f-e89fca307a8a" providerId="ADAL" clId="{521ACAA2-9EE6-40C0-AFE3-468143C45EFA}" dt="2021-11-14T11:40:56.464" v="1757" actId="478"/>
          <ac:spMkLst>
            <pc:docMk/>
            <pc:sldMk cId="3555480042" sldId="397"/>
            <ac:spMk id="22" creationId="{B9935E57-4D03-470E-8018-F4B102B0B8D6}"/>
          </ac:spMkLst>
        </pc:spChg>
        <pc:spChg chg="mod">
          <ac:chgData name="Karel van der Lelij" userId="0ebe60f0-329f-4378-b93f-e89fca307a8a" providerId="ADAL" clId="{521ACAA2-9EE6-40C0-AFE3-468143C45EFA}" dt="2021-11-14T11:37:17.561" v="1728" actId="1036"/>
          <ac:spMkLst>
            <pc:docMk/>
            <pc:sldMk cId="3555480042" sldId="397"/>
            <ac:spMk id="24" creationId="{9C25ADF8-05D0-41B9-9C4C-B4447B05A6E2}"/>
          </ac:spMkLst>
        </pc:spChg>
        <pc:spChg chg="mod">
          <ac:chgData name="Karel van der Lelij" userId="0ebe60f0-329f-4378-b93f-e89fca307a8a" providerId="ADAL" clId="{521ACAA2-9EE6-40C0-AFE3-468143C45EFA}" dt="2021-11-14T11:37:21.700" v="1729" actId="1036"/>
          <ac:spMkLst>
            <pc:docMk/>
            <pc:sldMk cId="3555480042" sldId="397"/>
            <ac:spMk id="26" creationId="{1AC4D3F0-2DFA-40A9-9CA5-F5A80F7059CF}"/>
          </ac:spMkLst>
        </pc:spChg>
        <pc:spChg chg="mod">
          <ac:chgData name="Karel van der Lelij" userId="0ebe60f0-329f-4378-b93f-e89fca307a8a" providerId="ADAL" clId="{521ACAA2-9EE6-40C0-AFE3-468143C45EFA}" dt="2021-11-14T11:37:27.192" v="1731" actId="1035"/>
          <ac:spMkLst>
            <pc:docMk/>
            <pc:sldMk cId="3555480042" sldId="397"/>
            <ac:spMk id="28" creationId="{489D0E15-AE6C-475A-945C-D6074F2BB4A7}"/>
          </ac:spMkLst>
        </pc:spChg>
        <pc:spChg chg="mod">
          <ac:chgData name="Karel van der Lelij" userId="0ebe60f0-329f-4378-b93f-e89fca307a8a" providerId="ADAL" clId="{521ACAA2-9EE6-40C0-AFE3-468143C45EFA}" dt="2021-11-14T11:37:31.281" v="1733" actId="1036"/>
          <ac:spMkLst>
            <pc:docMk/>
            <pc:sldMk cId="3555480042" sldId="397"/>
            <ac:spMk id="29" creationId="{4E47FE83-A0C1-4F9D-85F8-7699F4C347BF}"/>
          </ac:spMkLst>
        </pc:spChg>
        <pc:cxnChg chg="add mod">
          <ac:chgData name="Karel van der Lelij" userId="0ebe60f0-329f-4378-b93f-e89fca307a8a" providerId="ADAL" clId="{521ACAA2-9EE6-40C0-AFE3-468143C45EFA}" dt="2021-11-14T11:41:01.908" v="1758" actId="14100"/>
          <ac:cxnSpMkLst>
            <pc:docMk/>
            <pc:sldMk cId="3555480042" sldId="397"/>
            <ac:cxnSpMk id="5" creationId="{1BC76BCE-B631-4185-8208-851A9E405279}"/>
          </ac:cxnSpMkLst>
        </pc:cxnChg>
        <pc:cxnChg chg="add mod">
          <ac:chgData name="Karel van der Lelij" userId="0ebe60f0-329f-4378-b93f-e89fca307a8a" providerId="ADAL" clId="{521ACAA2-9EE6-40C0-AFE3-468143C45EFA}" dt="2021-11-14T11:38:41.409" v="1745" actId="14100"/>
          <ac:cxnSpMkLst>
            <pc:docMk/>
            <pc:sldMk cId="3555480042" sldId="397"/>
            <ac:cxnSpMk id="21" creationId="{4ABDBFBD-DD43-4A71-B346-6D03908A9B8D}"/>
          </ac:cxnSpMkLst>
        </pc:cxnChg>
      </pc:sldChg>
      <pc:sldChg chg="addSp modSp add del mod">
        <pc:chgData name="Karel van der Lelij" userId="0ebe60f0-329f-4378-b93f-e89fca307a8a" providerId="ADAL" clId="{521ACAA2-9EE6-40C0-AFE3-468143C45EFA}" dt="2021-11-14T11:43:47.344" v="1780" actId="47"/>
        <pc:sldMkLst>
          <pc:docMk/>
          <pc:sldMk cId="123330558" sldId="398"/>
        </pc:sldMkLst>
        <pc:spChg chg="add mod">
          <ac:chgData name="Karel van der Lelij" userId="0ebe60f0-329f-4378-b93f-e89fca307a8a" providerId="ADAL" clId="{521ACAA2-9EE6-40C0-AFE3-468143C45EFA}" dt="2021-11-14T11:43:27.992" v="1778" actId="1076"/>
          <ac:spMkLst>
            <pc:docMk/>
            <pc:sldMk cId="123330558" sldId="398"/>
            <ac:spMk id="22" creationId="{D14AECC0-E429-4903-8532-AA202B8657DB}"/>
          </ac:spMkLst>
        </pc:spChg>
      </pc:sldChg>
      <pc:sldChg chg="add del">
        <pc:chgData name="Karel van der Lelij" userId="0ebe60f0-329f-4378-b93f-e89fca307a8a" providerId="ADAL" clId="{521ACAA2-9EE6-40C0-AFE3-468143C45EFA}" dt="2021-11-14T11:41:08.683" v="1759" actId="47"/>
        <pc:sldMkLst>
          <pc:docMk/>
          <pc:sldMk cId="4073427258" sldId="398"/>
        </pc:sldMkLst>
      </pc:sldChg>
      <pc:sldChg chg="modSp add mod modAnim">
        <pc:chgData name="Karel van der Lelij" userId="0ebe60f0-329f-4378-b93f-e89fca307a8a" providerId="ADAL" clId="{521ACAA2-9EE6-40C0-AFE3-468143C45EFA}" dt="2021-11-14T11:49:49.180" v="1987" actId="20577"/>
        <pc:sldMkLst>
          <pc:docMk/>
          <pc:sldMk cId="1574421351" sldId="399"/>
        </pc:sldMkLst>
        <pc:spChg chg="mod">
          <ac:chgData name="Karel van der Lelij" userId="0ebe60f0-329f-4378-b93f-e89fca307a8a" providerId="ADAL" clId="{521ACAA2-9EE6-40C0-AFE3-468143C45EFA}" dt="2021-11-14T11:49:49.180" v="1987" actId="20577"/>
          <ac:spMkLst>
            <pc:docMk/>
            <pc:sldMk cId="1574421351" sldId="399"/>
            <ac:spMk id="14" creationId="{D9161615-B88D-4EFE-ADF9-77E210EC94D2}"/>
          </ac:spMkLst>
        </pc:spChg>
        <pc:spChg chg="mod">
          <ac:chgData name="Karel van der Lelij" userId="0ebe60f0-329f-4378-b93f-e89fca307a8a" providerId="ADAL" clId="{521ACAA2-9EE6-40C0-AFE3-468143C45EFA}" dt="2021-11-14T11:49:46.399" v="1985" actId="20577"/>
          <ac:spMkLst>
            <pc:docMk/>
            <pc:sldMk cId="1574421351" sldId="399"/>
            <ac:spMk id="22" creationId="{D14AECC0-E429-4903-8532-AA202B8657DB}"/>
          </ac:spMkLst>
        </pc:spChg>
        <pc:cxnChg chg="mod">
          <ac:chgData name="Karel van der Lelij" userId="0ebe60f0-329f-4378-b93f-e89fca307a8a" providerId="ADAL" clId="{521ACAA2-9EE6-40C0-AFE3-468143C45EFA}" dt="2021-11-14T11:43:40.710" v="1779" actId="692"/>
          <ac:cxnSpMkLst>
            <pc:docMk/>
            <pc:sldMk cId="1574421351" sldId="399"/>
            <ac:cxnSpMk id="5" creationId="{1BC76BCE-B631-4185-8208-851A9E405279}"/>
          </ac:cxnSpMkLst>
        </pc:cxnChg>
        <pc:cxnChg chg="mod">
          <ac:chgData name="Karel van der Lelij" userId="0ebe60f0-329f-4378-b93f-e89fca307a8a" providerId="ADAL" clId="{521ACAA2-9EE6-40C0-AFE3-468143C45EFA}" dt="2021-11-14T11:43:40.710" v="1779" actId="692"/>
          <ac:cxnSpMkLst>
            <pc:docMk/>
            <pc:sldMk cId="1574421351" sldId="399"/>
            <ac:cxnSpMk id="21" creationId="{4ABDBFBD-DD43-4A71-B346-6D03908A9B8D}"/>
          </ac:cxnSpMkLst>
        </pc:cxnChg>
      </pc:sldChg>
      <pc:sldChg chg="addSp delSp modSp add mod modAnim">
        <pc:chgData name="Karel van der Lelij" userId="0ebe60f0-329f-4378-b93f-e89fca307a8a" providerId="ADAL" clId="{521ACAA2-9EE6-40C0-AFE3-468143C45EFA}" dt="2021-11-14T11:49:24.418" v="1983"/>
        <pc:sldMkLst>
          <pc:docMk/>
          <pc:sldMk cId="2891401138" sldId="400"/>
        </pc:sldMkLst>
        <pc:spChg chg="mod">
          <ac:chgData name="Karel van der Lelij" userId="0ebe60f0-329f-4378-b93f-e89fca307a8a" providerId="ADAL" clId="{521ACAA2-9EE6-40C0-AFE3-468143C45EFA}" dt="2021-11-14T11:47:46.793" v="1951" actId="20577"/>
          <ac:spMkLst>
            <pc:docMk/>
            <pc:sldMk cId="2891401138" sldId="400"/>
            <ac:spMk id="14" creationId="{D9161615-B88D-4EFE-ADF9-77E210EC94D2}"/>
          </ac:spMkLst>
        </pc:spChg>
        <pc:spChg chg="mod">
          <ac:chgData name="Karel van der Lelij" userId="0ebe60f0-329f-4378-b93f-e89fca307a8a" providerId="ADAL" clId="{521ACAA2-9EE6-40C0-AFE3-468143C45EFA}" dt="2021-11-14T11:47:44.072" v="1949" actId="20577"/>
          <ac:spMkLst>
            <pc:docMk/>
            <pc:sldMk cId="2891401138" sldId="400"/>
            <ac:spMk id="22" creationId="{D14AECC0-E429-4903-8532-AA202B8657DB}"/>
          </ac:spMkLst>
        </pc:spChg>
        <pc:spChg chg="add mod">
          <ac:chgData name="Karel van der Lelij" userId="0ebe60f0-329f-4378-b93f-e89fca307a8a" providerId="ADAL" clId="{521ACAA2-9EE6-40C0-AFE3-468143C45EFA}" dt="2021-11-14T11:47:17.343" v="1945" actId="20577"/>
          <ac:spMkLst>
            <pc:docMk/>
            <pc:sldMk cId="2891401138" sldId="400"/>
            <ac:spMk id="31" creationId="{AD41F026-77BD-4A31-BD17-E98F249438A1}"/>
          </ac:spMkLst>
        </pc:spChg>
        <pc:spChg chg="add mod">
          <ac:chgData name="Karel van der Lelij" userId="0ebe60f0-329f-4378-b93f-e89fca307a8a" providerId="ADAL" clId="{521ACAA2-9EE6-40C0-AFE3-468143C45EFA}" dt="2021-11-14T11:48:28.402" v="1977" actId="1038"/>
          <ac:spMkLst>
            <pc:docMk/>
            <pc:sldMk cId="2891401138" sldId="400"/>
            <ac:spMk id="32" creationId="{B5F4F9BF-5D65-4824-87A8-E24D4157F6E0}"/>
          </ac:spMkLst>
        </pc:spChg>
        <pc:cxnChg chg="add mod">
          <ac:chgData name="Karel van der Lelij" userId="0ebe60f0-329f-4378-b93f-e89fca307a8a" providerId="ADAL" clId="{521ACAA2-9EE6-40C0-AFE3-468143C45EFA}" dt="2021-11-14T11:45:19.456" v="1828" actId="1038"/>
          <ac:cxnSpMkLst>
            <pc:docMk/>
            <pc:sldMk cId="2891401138" sldId="400"/>
            <ac:cxnSpMk id="6" creationId="{D1ECE70E-A51E-4E9E-88A0-4B88276F5CD5}"/>
          </ac:cxnSpMkLst>
        </pc:cxnChg>
        <pc:cxnChg chg="add del mod">
          <ac:chgData name="Karel van der Lelij" userId="0ebe60f0-329f-4378-b93f-e89fca307a8a" providerId="ADAL" clId="{521ACAA2-9EE6-40C0-AFE3-468143C45EFA}" dt="2021-11-14T11:45:32.688" v="1830" actId="478"/>
          <ac:cxnSpMkLst>
            <pc:docMk/>
            <pc:sldMk cId="2891401138" sldId="400"/>
            <ac:cxnSpMk id="27" creationId="{CF329B83-0F37-4129-B580-D8D09B0A6E16}"/>
          </ac:cxnSpMkLst>
        </pc:cxnChg>
        <pc:cxnChg chg="add mod">
          <ac:chgData name="Karel van der Lelij" userId="0ebe60f0-329f-4378-b93f-e89fca307a8a" providerId="ADAL" clId="{521ACAA2-9EE6-40C0-AFE3-468143C45EFA}" dt="2021-11-14T11:46:10.362" v="1888" actId="14100"/>
          <ac:cxnSpMkLst>
            <pc:docMk/>
            <pc:sldMk cId="2891401138" sldId="400"/>
            <ac:cxnSpMk id="30" creationId="{B1F840F5-DF35-4605-B6AB-A1950AC2921E}"/>
          </ac:cxnSpMkLst>
        </pc:cxnChg>
      </pc:sldChg>
      <pc:sldChg chg="addSp delSp modSp add mod">
        <pc:chgData name="Karel van der Lelij" userId="0ebe60f0-329f-4378-b93f-e89fca307a8a" providerId="ADAL" clId="{521ACAA2-9EE6-40C0-AFE3-468143C45EFA}" dt="2021-11-14T14:39:14.927" v="2598" actId="6549"/>
        <pc:sldMkLst>
          <pc:docMk/>
          <pc:sldMk cId="4177058223" sldId="401"/>
        </pc:sldMkLst>
        <pc:spChg chg="add del mod">
          <ac:chgData name="Karel van der Lelij" userId="0ebe60f0-329f-4378-b93f-e89fca307a8a" providerId="ADAL" clId="{521ACAA2-9EE6-40C0-AFE3-468143C45EFA}" dt="2021-11-14T14:06:32.439" v="2026" actId="478"/>
          <ac:spMkLst>
            <pc:docMk/>
            <pc:sldMk cId="4177058223" sldId="401"/>
            <ac:spMk id="7" creationId="{CCF94A2B-C0AA-4266-85B0-2E56EA8A6920}"/>
          </ac:spMkLst>
        </pc:spChg>
        <pc:spChg chg="del">
          <ac:chgData name="Karel van der Lelij" userId="0ebe60f0-329f-4378-b93f-e89fca307a8a" providerId="ADAL" clId="{521ACAA2-9EE6-40C0-AFE3-468143C45EFA}" dt="2021-11-14T14:06:04.933" v="2024" actId="478"/>
          <ac:spMkLst>
            <pc:docMk/>
            <pc:sldMk cId="4177058223" sldId="401"/>
            <ac:spMk id="14" creationId="{D9161615-B88D-4EFE-ADF9-77E210EC94D2}"/>
          </ac:spMkLst>
        </pc:spChg>
        <pc:spChg chg="del">
          <ac:chgData name="Karel van der Lelij" userId="0ebe60f0-329f-4378-b93f-e89fca307a8a" providerId="ADAL" clId="{521ACAA2-9EE6-40C0-AFE3-468143C45EFA}" dt="2021-11-14T14:06:29.887" v="2025" actId="478"/>
          <ac:spMkLst>
            <pc:docMk/>
            <pc:sldMk cId="4177058223" sldId="401"/>
            <ac:spMk id="15" creationId="{2D05DA04-7977-46CB-929C-6F99DC400E96}"/>
          </ac:spMkLst>
        </pc:spChg>
        <pc:spChg chg="del">
          <ac:chgData name="Karel van der Lelij" userId="0ebe60f0-329f-4378-b93f-e89fca307a8a" providerId="ADAL" clId="{521ACAA2-9EE6-40C0-AFE3-468143C45EFA}" dt="2021-11-14T14:06:29.887" v="2025" actId="478"/>
          <ac:spMkLst>
            <pc:docMk/>
            <pc:sldMk cId="4177058223" sldId="401"/>
            <ac:spMk id="16" creationId="{00000000-0000-0000-0000-000000000000}"/>
          </ac:spMkLst>
        </pc:spChg>
        <pc:spChg chg="del">
          <ac:chgData name="Karel van der Lelij" userId="0ebe60f0-329f-4378-b93f-e89fca307a8a" providerId="ADAL" clId="{521ACAA2-9EE6-40C0-AFE3-468143C45EFA}" dt="2021-11-14T14:06:29.887" v="2025" actId="478"/>
          <ac:spMkLst>
            <pc:docMk/>
            <pc:sldMk cId="4177058223" sldId="401"/>
            <ac:spMk id="17" creationId="{00000000-0000-0000-0000-000000000000}"/>
          </ac:spMkLst>
        </pc:spChg>
        <pc:spChg chg="del">
          <ac:chgData name="Karel van der Lelij" userId="0ebe60f0-329f-4378-b93f-e89fca307a8a" providerId="ADAL" clId="{521ACAA2-9EE6-40C0-AFE3-468143C45EFA}" dt="2021-11-14T14:06:29.887" v="2025" actId="478"/>
          <ac:spMkLst>
            <pc:docMk/>
            <pc:sldMk cId="4177058223" sldId="401"/>
            <ac:spMk id="18" creationId="{00000000-0000-0000-0000-000000000000}"/>
          </ac:spMkLst>
        </pc:spChg>
        <pc:spChg chg="del">
          <ac:chgData name="Karel van der Lelij" userId="0ebe60f0-329f-4378-b93f-e89fca307a8a" providerId="ADAL" clId="{521ACAA2-9EE6-40C0-AFE3-468143C45EFA}" dt="2021-11-14T14:06:29.887" v="2025" actId="478"/>
          <ac:spMkLst>
            <pc:docMk/>
            <pc:sldMk cId="4177058223" sldId="401"/>
            <ac:spMk id="19" creationId="{00000000-0000-0000-0000-000000000000}"/>
          </ac:spMkLst>
        </pc:spChg>
        <pc:spChg chg="del">
          <ac:chgData name="Karel van der Lelij" userId="0ebe60f0-329f-4378-b93f-e89fca307a8a" providerId="ADAL" clId="{521ACAA2-9EE6-40C0-AFE3-468143C45EFA}" dt="2021-11-14T14:06:29.887" v="2025" actId="478"/>
          <ac:spMkLst>
            <pc:docMk/>
            <pc:sldMk cId="4177058223" sldId="401"/>
            <ac:spMk id="20" creationId="{00000000-0000-0000-0000-000000000000}"/>
          </ac:spMkLst>
        </pc:spChg>
        <pc:spChg chg="del">
          <ac:chgData name="Karel van der Lelij" userId="0ebe60f0-329f-4378-b93f-e89fca307a8a" providerId="ADAL" clId="{521ACAA2-9EE6-40C0-AFE3-468143C45EFA}" dt="2021-11-14T14:03:55.215" v="2005" actId="478"/>
          <ac:spMkLst>
            <pc:docMk/>
            <pc:sldMk cId="4177058223" sldId="401"/>
            <ac:spMk id="22" creationId="{D14AECC0-E429-4903-8532-AA202B8657DB}"/>
          </ac:spMkLst>
        </pc:spChg>
        <pc:spChg chg="mod">
          <ac:chgData name="Karel van der Lelij" userId="0ebe60f0-329f-4378-b93f-e89fca307a8a" providerId="ADAL" clId="{521ACAA2-9EE6-40C0-AFE3-468143C45EFA}" dt="2021-11-14T11:50:19.239" v="2004" actId="20577"/>
          <ac:spMkLst>
            <pc:docMk/>
            <pc:sldMk cId="4177058223" sldId="401"/>
            <ac:spMk id="23" creationId="{10D7DF57-B1BE-4F41-855D-4FB4A0192350}"/>
          </ac:spMkLst>
        </pc:spChg>
        <pc:spChg chg="del">
          <ac:chgData name="Karel van der Lelij" userId="0ebe60f0-329f-4378-b93f-e89fca307a8a" providerId="ADAL" clId="{521ACAA2-9EE6-40C0-AFE3-468143C45EFA}" dt="2021-11-14T14:03:55.215" v="2005" actId="478"/>
          <ac:spMkLst>
            <pc:docMk/>
            <pc:sldMk cId="4177058223" sldId="401"/>
            <ac:spMk id="24" creationId="{9C25ADF8-05D0-41B9-9C4C-B4447B05A6E2}"/>
          </ac:spMkLst>
        </pc:spChg>
        <pc:spChg chg="del">
          <ac:chgData name="Karel van der Lelij" userId="0ebe60f0-329f-4378-b93f-e89fca307a8a" providerId="ADAL" clId="{521ACAA2-9EE6-40C0-AFE3-468143C45EFA}" dt="2021-11-14T14:03:57.762" v="2006" actId="478"/>
          <ac:spMkLst>
            <pc:docMk/>
            <pc:sldMk cId="4177058223" sldId="401"/>
            <ac:spMk id="25" creationId="{201F863E-A493-420D-9964-8593E5B87D11}"/>
          </ac:spMkLst>
        </pc:spChg>
        <pc:spChg chg="del">
          <ac:chgData name="Karel van der Lelij" userId="0ebe60f0-329f-4378-b93f-e89fca307a8a" providerId="ADAL" clId="{521ACAA2-9EE6-40C0-AFE3-468143C45EFA}" dt="2021-11-14T14:03:55.215" v="2005" actId="478"/>
          <ac:spMkLst>
            <pc:docMk/>
            <pc:sldMk cId="4177058223" sldId="401"/>
            <ac:spMk id="26" creationId="{1AC4D3F0-2DFA-40A9-9CA5-F5A80F7059CF}"/>
          </ac:spMkLst>
        </pc:spChg>
        <pc:spChg chg="add mod">
          <ac:chgData name="Karel van der Lelij" userId="0ebe60f0-329f-4378-b93f-e89fca307a8a" providerId="ADAL" clId="{521ACAA2-9EE6-40C0-AFE3-468143C45EFA}" dt="2021-11-14T14:39:14.927" v="2598" actId="6549"/>
          <ac:spMkLst>
            <pc:docMk/>
            <pc:sldMk cId="4177058223" sldId="401"/>
            <ac:spMk id="27" creationId="{95DF38AA-AB14-400B-9C79-6DB064BEE0C3}"/>
          </ac:spMkLst>
        </pc:spChg>
        <pc:spChg chg="del">
          <ac:chgData name="Karel van der Lelij" userId="0ebe60f0-329f-4378-b93f-e89fca307a8a" providerId="ADAL" clId="{521ACAA2-9EE6-40C0-AFE3-468143C45EFA}" dt="2021-11-14T14:03:55.215" v="2005" actId="478"/>
          <ac:spMkLst>
            <pc:docMk/>
            <pc:sldMk cId="4177058223" sldId="401"/>
            <ac:spMk id="28" creationId="{489D0E15-AE6C-475A-945C-D6074F2BB4A7}"/>
          </ac:spMkLst>
        </pc:spChg>
        <pc:spChg chg="del">
          <ac:chgData name="Karel van der Lelij" userId="0ebe60f0-329f-4378-b93f-e89fca307a8a" providerId="ADAL" clId="{521ACAA2-9EE6-40C0-AFE3-468143C45EFA}" dt="2021-11-14T14:03:55.215" v="2005" actId="478"/>
          <ac:spMkLst>
            <pc:docMk/>
            <pc:sldMk cId="4177058223" sldId="401"/>
            <ac:spMk id="29" creationId="{4E47FE83-A0C1-4F9D-85F8-7699F4C347BF}"/>
          </ac:spMkLst>
        </pc:spChg>
        <pc:spChg chg="del">
          <ac:chgData name="Karel van der Lelij" userId="0ebe60f0-329f-4378-b93f-e89fca307a8a" providerId="ADAL" clId="{521ACAA2-9EE6-40C0-AFE3-468143C45EFA}" dt="2021-11-14T14:03:55.215" v="2005" actId="478"/>
          <ac:spMkLst>
            <pc:docMk/>
            <pc:sldMk cId="4177058223" sldId="401"/>
            <ac:spMk id="31" creationId="{AD41F026-77BD-4A31-BD17-E98F249438A1}"/>
          </ac:spMkLst>
        </pc:spChg>
        <pc:spChg chg="del">
          <ac:chgData name="Karel van der Lelij" userId="0ebe60f0-329f-4378-b93f-e89fca307a8a" providerId="ADAL" clId="{521ACAA2-9EE6-40C0-AFE3-468143C45EFA}" dt="2021-11-14T14:06:29.887" v="2025" actId="478"/>
          <ac:spMkLst>
            <pc:docMk/>
            <pc:sldMk cId="4177058223" sldId="401"/>
            <ac:spMk id="32" creationId="{B5F4F9BF-5D65-4824-87A8-E24D4157F6E0}"/>
          </ac:spMkLst>
        </pc:spChg>
        <pc:spChg chg="add mod">
          <ac:chgData name="Karel van der Lelij" userId="0ebe60f0-329f-4378-b93f-e89fca307a8a" providerId="ADAL" clId="{521ACAA2-9EE6-40C0-AFE3-468143C45EFA}" dt="2021-11-14T14:06:32.807" v="2027"/>
          <ac:spMkLst>
            <pc:docMk/>
            <pc:sldMk cId="4177058223" sldId="401"/>
            <ac:spMk id="33" creationId="{C35F2CDE-CFDE-4B8E-8EF9-CD95CB62408D}"/>
          </ac:spMkLst>
        </pc:spChg>
        <pc:cxnChg chg="del mod">
          <ac:chgData name="Karel van der Lelij" userId="0ebe60f0-329f-4378-b93f-e89fca307a8a" providerId="ADAL" clId="{521ACAA2-9EE6-40C0-AFE3-468143C45EFA}" dt="2021-11-14T14:03:55.215" v="2005" actId="478"/>
          <ac:cxnSpMkLst>
            <pc:docMk/>
            <pc:sldMk cId="4177058223" sldId="401"/>
            <ac:cxnSpMk id="5" creationId="{1BC76BCE-B631-4185-8208-851A9E405279}"/>
          </ac:cxnSpMkLst>
        </pc:cxnChg>
        <pc:cxnChg chg="del">
          <ac:chgData name="Karel van der Lelij" userId="0ebe60f0-329f-4378-b93f-e89fca307a8a" providerId="ADAL" clId="{521ACAA2-9EE6-40C0-AFE3-468143C45EFA}" dt="2021-11-14T14:03:55.215" v="2005" actId="478"/>
          <ac:cxnSpMkLst>
            <pc:docMk/>
            <pc:sldMk cId="4177058223" sldId="401"/>
            <ac:cxnSpMk id="6" creationId="{D1ECE70E-A51E-4E9E-88A0-4B88276F5CD5}"/>
          </ac:cxnSpMkLst>
        </pc:cxnChg>
        <pc:cxnChg chg="del mod">
          <ac:chgData name="Karel van der Lelij" userId="0ebe60f0-329f-4378-b93f-e89fca307a8a" providerId="ADAL" clId="{521ACAA2-9EE6-40C0-AFE3-468143C45EFA}" dt="2021-11-14T14:06:01.804" v="2023" actId="478"/>
          <ac:cxnSpMkLst>
            <pc:docMk/>
            <pc:sldMk cId="4177058223" sldId="401"/>
            <ac:cxnSpMk id="21" creationId="{4ABDBFBD-DD43-4A71-B346-6D03908A9B8D}"/>
          </ac:cxnSpMkLst>
        </pc:cxnChg>
        <pc:cxnChg chg="del">
          <ac:chgData name="Karel van der Lelij" userId="0ebe60f0-329f-4378-b93f-e89fca307a8a" providerId="ADAL" clId="{521ACAA2-9EE6-40C0-AFE3-468143C45EFA}" dt="2021-11-14T14:05:59.640" v="2022" actId="478"/>
          <ac:cxnSpMkLst>
            <pc:docMk/>
            <pc:sldMk cId="4177058223" sldId="401"/>
            <ac:cxnSpMk id="30" creationId="{B1F840F5-DF35-4605-B6AB-A1950AC2921E}"/>
          </ac:cxnSpMkLst>
        </pc:cxnChg>
      </pc:sldChg>
      <pc:sldChg chg="addSp delSp modSp add mod">
        <pc:chgData name="Karel van der Lelij" userId="0ebe60f0-329f-4378-b93f-e89fca307a8a" providerId="ADAL" clId="{521ACAA2-9EE6-40C0-AFE3-468143C45EFA}" dt="2021-11-14T14:39:19.551" v="2599" actId="6549"/>
        <pc:sldMkLst>
          <pc:docMk/>
          <pc:sldMk cId="2230863191" sldId="402"/>
        </pc:sldMkLst>
        <pc:spChg chg="add del mod ord">
          <ac:chgData name="Karel van der Lelij" userId="0ebe60f0-329f-4378-b93f-e89fca307a8a" providerId="ADAL" clId="{521ACAA2-9EE6-40C0-AFE3-468143C45EFA}" dt="2021-11-14T14:14:55.598" v="2137" actId="478"/>
          <ac:spMkLst>
            <pc:docMk/>
            <pc:sldMk cId="2230863191" sldId="402"/>
            <ac:spMk id="6" creationId="{1010BBA8-D54A-4139-AB4E-3B23BD5EE207}"/>
          </ac:spMkLst>
        </pc:spChg>
        <pc:spChg chg="add del mod">
          <ac:chgData name="Karel van der Lelij" userId="0ebe60f0-329f-4378-b93f-e89fca307a8a" providerId="ADAL" clId="{521ACAA2-9EE6-40C0-AFE3-468143C45EFA}" dt="2021-11-14T14:07:41.247" v="2061" actId="478"/>
          <ac:spMkLst>
            <pc:docMk/>
            <pc:sldMk cId="2230863191" sldId="402"/>
            <ac:spMk id="7" creationId="{CCF94A2B-C0AA-4266-85B0-2E56EA8A6920}"/>
          </ac:spMkLst>
        </pc:spChg>
        <pc:spChg chg="del">
          <ac:chgData name="Karel van der Lelij" userId="0ebe60f0-329f-4378-b93f-e89fca307a8a" providerId="ADAL" clId="{521ACAA2-9EE6-40C0-AFE3-468143C45EFA}" dt="2021-11-14T14:07:45.408" v="2062" actId="478"/>
          <ac:spMkLst>
            <pc:docMk/>
            <pc:sldMk cId="2230863191" sldId="402"/>
            <ac:spMk id="14" creationId="{D9161615-B88D-4EFE-ADF9-77E210EC94D2}"/>
          </ac:spMkLst>
        </pc:spChg>
        <pc:spChg chg="mod ord">
          <ac:chgData name="Karel van der Lelij" userId="0ebe60f0-329f-4378-b93f-e89fca307a8a" providerId="ADAL" clId="{521ACAA2-9EE6-40C0-AFE3-468143C45EFA}" dt="2021-11-14T14:09:32.560" v="2087" actId="1076"/>
          <ac:spMkLst>
            <pc:docMk/>
            <pc:sldMk cId="2230863191" sldId="402"/>
            <ac:spMk id="15" creationId="{2D05DA04-7977-46CB-929C-6F99DC400E96}"/>
          </ac:spMkLst>
        </pc:spChg>
        <pc:spChg chg="mod">
          <ac:chgData name="Karel van der Lelij" userId="0ebe60f0-329f-4378-b93f-e89fca307a8a" providerId="ADAL" clId="{521ACAA2-9EE6-40C0-AFE3-468143C45EFA}" dt="2021-11-14T14:09:32.560" v="2087" actId="1076"/>
          <ac:spMkLst>
            <pc:docMk/>
            <pc:sldMk cId="2230863191" sldId="402"/>
            <ac:spMk id="16" creationId="{00000000-0000-0000-0000-000000000000}"/>
          </ac:spMkLst>
        </pc:spChg>
        <pc:spChg chg="mod">
          <ac:chgData name="Karel van der Lelij" userId="0ebe60f0-329f-4378-b93f-e89fca307a8a" providerId="ADAL" clId="{521ACAA2-9EE6-40C0-AFE3-468143C45EFA}" dt="2021-11-14T14:09:32.560" v="2087" actId="1076"/>
          <ac:spMkLst>
            <pc:docMk/>
            <pc:sldMk cId="2230863191" sldId="402"/>
            <ac:spMk id="17" creationId="{00000000-0000-0000-0000-000000000000}"/>
          </ac:spMkLst>
        </pc:spChg>
        <pc:spChg chg="mod">
          <ac:chgData name="Karel van der Lelij" userId="0ebe60f0-329f-4378-b93f-e89fca307a8a" providerId="ADAL" clId="{521ACAA2-9EE6-40C0-AFE3-468143C45EFA}" dt="2021-11-14T14:09:32.560" v="2087" actId="1076"/>
          <ac:spMkLst>
            <pc:docMk/>
            <pc:sldMk cId="2230863191" sldId="402"/>
            <ac:spMk id="18" creationId="{00000000-0000-0000-0000-000000000000}"/>
          </ac:spMkLst>
        </pc:spChg>
        <pc:spChg chg="mod">
          <ac:chgData name="Karel van der Lelij" userId="0ebe60f0-329f-4378-b93f-e89fca307a8a" providerId="ADAL" clId="{521ACAA2-9EE6-40C0-AFE3-468143C45EFA}" dt="2021-11-14T14:09:32.560" v="2087" actId="1076"/>
          <ac:spMkLst>
            <pc:docMk/>
            <pc:sldMk cId="2230863191" sldId="402"/>
            <ac:spMk id="19" creationId="{00000000-0000-0000-0000-000000000000}"/>
          </ac:spMkLst>
        </pc:spChg>
        <pc:spChg chg="mod ord">
          <ac:chgData name="Karel van der Lelij" userId="0ebe60f0-329f-4378-b93f-e89fca307a8a" providerId="ADAL" clId="{521ACAA2-9EE6-40C0-AFE3-468143C45EFA}" dt="2021-11-14T14:11:33.131" v="2102" actId="166"/>
          <ac:spMkLst>
            <pc:docMk/>
            <pc:sldMk cId="2230863191" sldId="402"/>
            <ac:spMk id="20" creationId="{00000000-0000-0000-0000-000000000000}"/>
          </ac:spMkLst>
        </pc:spChg>
        <pc:spChg chg="add del mod">
          <ac:chgData name="Karel van der Lelij" userId="0ebe60f0-329f-4378-b93f-e89fca307a8a" providerId="ADAL" clId="{521ACAA2-9EE6-40C0-AFE3-468143C45EFA}" dt="2021-11-14T14:10:20.879" v="2089" actId="478"/>
          <ac:spMkLst>
            <pc:docMk/>
            <pc:sldMk cId="2230863191" sldId="402"/>
            <ac:spMk id="22" creationId="{F489EE56-DFC5-444D-809E-0109706048D5}"/>
          </ac:spMkLst>
        </pc:spChg>
        <pc:spChg chg="mod">
          <ac:chgData name="Karel van der Lelij" userId="0ebe60f0-329f-4378-b93f-e89fca307a8a" providerId="ADAL" clId="{521ACAA2-9EE6-40C0-AFE3-468143C45EFA}" dt="2021-11-14T14:21:29.975" v="2195" actId="20577"/>
          <ac:spMkLst>
            <pc:docMk/>
            <pc:sldMk cId="2230863191" sldId="402"/>
            <ac:spMk id="23" creationId="{10D7DF57-B1BE-4F41-855D-4FB4A0192350}"/>
          </ac:spMkLst>
        </pc:spChg>
        <pc:spChg chg="add del mod">
          <ac:chgData name="Karel van der Lelij" userId="0ebe60f0-329f-4378-b93f-e89fca307a8a" providerId="ADAL" clId="{521ACAA2-9EE6-40C0-AFE3-468143C45EFA}" dt="2021-11-14T14:10:20.879" v="2089" actId="478"/>
          <ac:spMkLst>
            <pc:docMk/>
            <pc:sldMk cId="2230863191" sldId="402"/>
            <ac:spMk id="24" creationId="{1F175439-9907-4894-8FF5-50F4776F47A4}"/>
          </ac:spMkLst>
        </pc:spChg>
        <pc:spChg chg="add del mod">
          <ac:chgData name="Karel van der Lelij" userId="0ebe60f0-329f-4378-b93f-e89fca307a8a" providerId="ADAL" clId="{521ACAA2-9EE6-40C0-AFE3-468143C45EFA}" dt="2021-11-14T14:10:20.879" v="2089" actId="478"/>
          <ac:spMkLst>
            <pc:docMk/>
            <pc:sldMk cId="2230863191" sldId="402"/>
            <ac:spMk id="25" creationId="{CB08C08B-9709-497D-9CAC-8892DF8F79E0}"/>
          </ac:spMkLst>
        </pc:spChg>
        <pc:spChg chg="add del mod">
          <ac:chgData name="Karel van der Lelij" userId="0ebe60f0-329f-4378-b93f-e89fca307a8a" providerId="ADAL" clId="{521ACAA2-9EE6-40C0-AFE3-468143C45EFA}" dt="2021-11-14T14:10:20.879" v="2089" actId="478"/>
          <ac:spMkLst>
            <pc:docMk/>
            <pc:sldMk cId="2230863191" sldId="402"/>
            <ac:spMk id="26" creationId="{E2BACF14-20EE-460E-9076-28B71CBE4F31}"/>
          </ac:spMkLst>
        </pc:spChg>
        <pc:spChg chg="mod">
          <ac:chgData name="Karel van der Lelij" userId="0ebe60f0-329f-4378-b93f-e89fca307a8a" providerId="ADAL" clId="{521ACAA2-9EE6-40C0-AFE3-468143C45EFA}" dt="2021-11-14T14:39:19.551" v="2599" actId="6549"/>
          <ac:spMkLst>
            <pc:docMk/>
            <pc:sldMk cId="2230863191" sldId="402"/>
            <ac:spMk id="27" creationId="{95DF38AA-AB14-400B-9C79-6DB064BEE0C3}"/>
          </ac:spMkLst>
        </pc:spChg>
        <pc:spChg chg="add del mod">
          <ac:chgData name="Karel van der Lelij" userId="0ebe60f0-329f-4378-b93f-e89fca307a8a" providerId="ADAL" clId="{521ACAA2-9EE6-40C0-AFE3-468143C45EFA}" dt="2021-11-14T14:10:20.879" v="2089" actId="478"/>
          <ac:spMkLst>
            <pc:docMk/>
            <pc:sldMk cId="2230863191" sldId="402"/>
            <ac:spMk id="28" creationId="{B1C7DD89-F828-4A8A-92C2-E11A3B96D1A7}"/>
          </ac:spMkLst>
        </pc:spChg>
        <pc:spChg chg="add del mod">
          <ac:chgData name="Karel van der Lelij" userId="0ebe60f0-329f-4378-b93f-e89fca307a8a" providerId="ADAL" clId="{521ACAA2-9EE6-40C0-AFE3-468143C45EFA}" dt="2021-11-14T14:10:20.879" v="2089" actId="478"/>
          <ac:spMkLst>
            <pc:docMk/>
            <pc:sldMk cId="2230863191" sldId="402"/>
            <ac:spMk id="29" creationId="{17B70C5D-5EF1-4F0E-B7EB-4460AC44EC58}"/>
          </ac:spMkLst>
        </pc:spChg>
        <pc:spChg chg="add del mod ord">
          <ac:chgData name="Karel van der Lelij" userId="0ebe60f0-329f-4378-b93f-e89fca307a8a" providerId="ADAL" clId="{521ACAA2-9EE6-40C0-AFE3-468143C45EFA}" dt="2021-11-14T14:15:18.935" v="2140" actId="478"/>
          <ac:spMkLst>
            <pc:docMk/>
            <pc:sldMk cId="2230863191" sldId="402"/>
            <ac:spMk id="31" creationId="{9D59750F-0592-4E27-B6BF-C1E019F761EE}"/>
          </ac:spMkLst>
        </pc:spChg>
        <pc:spChg chg="del">
          <ac:chgData name="Karel van der Lelij" userId="0ebe60f0-329f-4378-b93f-e89fca307a8a" providerId="ADAL" clId="{521ACAA2-9EE6-40C0-AFE3-468143C45EFA}" dt="2021-11-14T14:09:01.355" v="2085" actId="478"/>
          <ac:spMkLst>
            <pc:docMk/>
            <pc:sldMk cId="2230863191" sldId="402"/>
            <ac:spMk id="32" creationId="{B5F4F9BF-5D65-4824-87A8-E24D4157F6E0}"/>
          </ac:spMkLst>
        </pc:spChg>
        <pc:spChg chg="add del mod">
          <ac:chgData name="Karel van der Lelij" userId="0ebe60f0-329f-4378-b93f-e89fca307a8a" providerId="ADAL" clId="{521ACAA2-9EE6-40C0-AFE3-468143C45EFA}" dt="2021-11-14T14:15:18.935" v="2140" actId="478"/>
          <ac:spMkLst>
            <pc:docMk/>
            <pc:sldMk cId="2230863191" sldId="402"/>
            <ac:spMk id="33" creationId="{7CF08F65-46E3-4ED1-B8DE-1080165B51A8}"/>
          </ac:spMkLst>
        </pc:spChg>
        <pc:spChg chg="add del mod">
          <ac:chgData name="Karel van der Lelij" userId="0ebe60f0-329f-4378-b93f-e89fca307a8a" providerId="ADAL" clId="{521ACAA2-9EE6-40C0-AFE3-468143C45EFA}" dt="2021-11-14T14:11:02.720" v="2099" actId="478"/>
          <ac:spMkLst>
            <pc:docMk/>
            <pc:sldMk cId="2230863191" sldId="402"/>
            <ac:spMk id="34" creationId="{BB089C12-7796-4AD1-89E3-45A59A9E5870}"/>
          </ac:spMkLst>
        </pc:spChg>
        <pc:spChg chg="add del mod">
          <ac:chgData name="Karel van der Lelij" userId="0ebe60f0-329f-4378-b93f-e89fca307a8a" providerId="ADAL" clId="{521ACAA2-9EE6-40C0-AFE3-468143C45EFA}" dt="2021-11-14T14:10:51.911" v="2096" actId="478"/>
          <ac:spMkLst>
            <pc:docMk/>
            <pc:sldMk cId="2230863191" sldId="402"/>
            <ac:spMk id="35" creationId="{54A47820-0EDE-4D3A-A312-EF00FF7E2A91}"/>
          </ac:spMkLst>
        </pc:spChg>
        <pc:spChg chg="add del mod">
          <ac:chgData name="Karel van der Lelij" userId="0ebe60f0-329f-4378-b93f-e89fca307a8a" providerId="ADAL" clId="{521ACAA2-9EE6-40C0-AFE3-468143C45EFA}" dt="2021-11-14T14:11:01.335" v="2098" actId="478"/>
          <ac:spMkLst>
            <pc:docMk/>
            <pc:sldMk cId="2230863191" sldId="402"/>
            <ac:spMk id="36" creationId="{A8AF73F3-94FF-45FC-9CFD-B83E8EEB04A0}"/>
          </ac:spMkLst>
        </pc:spChg>
        <pc:spChg chg="add del mod ord">
          <ac:chgData name="Karel van der Lelij" userId="0ebe60f0-329f-4378-b93f-e89fca307a8a" providerId="ADAL" clId="{521ACAA2-9EE6-40C0-AFE3-468143C45EFA}" dt="2021-11-14T14:15:18.935" v="2140" actId="478"/>
          <ac:spMkLst>
            <pc:docMk/>
            <pc:sldMk cId="2230863191" sldId="402"/>
            <ac:spMk id="37" creationId="{54ADCA3F-6FDA-4A6C-8A49-B298BB59FABC}"/>
          </ac:spMkLst>
        </pc:spChg>
        <pc:spChg chg="add del mod">
          <ac:chgData name="Karel van der Lelij" userId="0ebe60f0-329f-4378-b93f-e89fca307a8a" providerId="ADAL" clId="{521ACAA2-9EE6-40C0-AFE3-468143C45EFA}" dt="2021-11-14T14:15:18.935" v="2140" actId="478"/>
          <ac:spMkLst>
            <pc:docMk/>
            <pc:sldMk cId="2230863191" sldId="402"/>
            <ac:spMk id="38" creationId="{F4D50ADE-2752-4370-96C4-ACC2E0EB0596}"/>
          </ac:spMkLst>
        </pc:spChg>
        <pc:spChg chg="add del mod">
          <ac:chgData name="Karel van der Lelij" userId="0ebe60f0-329f-4378-b93f-e89fca307a8a" providerId="ADAL" clId="{521ACAA2-9EE6-40C0-AFE3-468143C45EFA}" dt="2021-11-14T14:15:18.935" v="2140" actId="478"/>
          <ac:spMkLst>
            <pc:docMk/>
            <pc:sldMk cId="2230863191" sldId="402"/>
            <ac:spMk id="39" creationId="{4A2F149A-E7C1-4D12-BD93-ED791D8584D6}"/>
          </ac:spMkLst>
        </pc:spChg>
        <pc:spChg chg="add del mod">
          <ac:chgData name="Karel van der Lelij" userId="0ebe60f0-329f-4378-b93f-e89fca307a8a" providerId="ADAL" clId="{521ACAA2-9EE6-40C0-AFE3-468143C45EFA}" dt="2021-11-14T14:15:18.935" v="2140" actId="478"/>
          <ac:spMkLst>
            <pc:docMk/>
            <pc:sldMk cId="2230863191" sldId="402"/>
            <ac:spMk id="40" creationId="{BF5D8287-08B0-4F4F-B9C1-5BB9D366B914}"/>
          </ac:spMkLst>
        </pc:spChg>
        <pc:grpChg chg="add del mod ord">
          <ac:chgData name="Karel van der Lelij" userId="0ebe60f0-329f-4378-b93f-e89fca307a8a" providerId="ADAL" clId="{521ACAA2-9EE6-40C0-AFE3-468143C45EFA}" dt="2021-11-14T14:15:12.295" v="2139" actId="478"/>
          <ac:grpSpMkLst>
            <pc:docMk/>
            <pc:sldMk cId="2230863191" sldId="402"/>
            <ac:grpSpMk id="9" creationId="{C38AA821-810A-4490-9A0D-3BC13C7D2C00}"/>
          </ac:grpSpMkLst>
        </pc:grpChg>
        <pc:cxnChg chg="add mod">
          <ac:chgData name="Karel van der Lelij" userId="0ebe60f0-329f-4378-b93f-e89fca307a8a" providerId="ADAL" clId="{521ACAA2-9EE6-40C0-AFE3-468143C45EFA}" dt="2021-11-14T14:14:50.558" v="2136" actId="692"/>
          <ac:cxnSpMkLst>
            <pc:docMk/>
            <pc:sldMk cId="2230863191" sldId="402"/>
            <ac:cxnSpMk id="5" creationId="{EE99419E-8464-4F20-B427-B6E099DF3D7C}"/>
          </ac:cxnSpMkLst>
        </pc:cxnChg>
        <pc:cxnChg chg="del mod">
          <ac:chgData name="Karel van der Lelij" userId="0ebe60f0-329f-4378-b93f-e89fca307a8a" providerId="ADAL" clId="{521ACAA2-9EE6-40C0-AFE3-468143C45EFA}" dt="2021-11-14T14:07:47.469" v="2063" actId="478"/>
          <ac:cxnSpMkLst>
            <pc:docMk/>
            <pc:sldMk cId="2230863191" sldId="402"/>
            <ac:cxnSpMk id="21" creationId="{4ABDBFBD-DD43-4A71-B346-6D03908A9B8D}"/>
          </ac:cxnSpMkLst>
        </pc:cxnChg>
        <pc:cxnChg chg="del">
          <ac:chgData name="Karel van der Lelij" userId="0ebe60f0-329f-4378-b93f-e89fca307a8a" providerId="ADAL" clId="{521ACAA2-9EE6-40C0-AFE3-468143C45EFA}" dt="2021-11-14T14:07:49.744" v="2064" actId="478"/>
          <ac:cxnSpMkLst>
            <pc:docMk/>
            <pc:sldMk cId="2230863191" sldId="402"/>
            <ac:cxnSpMk id="30" creationId="{B1F840F5-DF35-4605-B6AB-A1950AC2921E}"/>
          </ac:cxnSpMkLst>
        </pc:cxnChg>
        <pc:cxnChg chg="add del mod">
          <ac:chgData name="Karel van der Lelij" userId="0ebe60f0-329f-4378-b93f-e89fca307a8a" providerId="ADAL" clId="{521ACAA2-9EE6-40C0-AFE3-468143C45EFA}" dt="2021-11-14T14:14:50.558" v="2136" actId="692"/>
          <ac:cxnSpMkLst>
            <pc:docMk/>
            <pc:sldMk cId="2230863191" sldId="402"/>
            <ac:cxnSpMk id="41" creationId="{A5F045A4-43C5-4B48-933F-1CB9C96DFE53}"/>
          </ac:cxnSpMkLst>
        </pc:cxnChg>
      </pc:sldChg>
      <pc:sldChg chg="modSp add mod">
        <pc:chgData name="Karel van der Lelij" userId="0ebe60f0-329f-4378-b93f-e89fca307a8a" providerId="ADAL" clId="{521ACAA2-9EE6-40C0-AFE3-468143C45EFA}" dt="2021-11-14T14:05:20.482" v="2020" actId="20577"/>
        <pc:sldMkLst>
          <pc:docMk/>
          <pc:sldMk cId="3937986361" sldId="403"/>
        </pc:sldMkLst>
        <pc:spChg chg="mod">
          <ac:chgData name="Karel van der Lelij" userId="0ebe60f0-329f-4378-b93f-e89fca307a8a" providerId="ADAL" clId="{521ACAA2-9EE6-40C0-AFE3-468143C45EFA}" dt="2021-11-14T14:05:20.482" v="2020" actId="20577"/>
          <ac:spMkLst>
            <pc:docMk/>
            <pc:sldMk cId="3937986361" sldId="403"/>
            <ac:spMk id="8" creationId="{21DA1B08-FF04-45EE-92FF-3E650D1B0BD1}"/>
          </ac:spMkLst>
        </pc:spChg>
      </pc:sldChg>
      <pc:sldChg chg="addSp delSp modSp add mod">
        <pc:chgData name="Karel van der Lelij" userId="0ebe60f0-329f-4378-b93f-e89fca307a8a" providerId="ADAL" clId="{521ACAA2-9EE6-40C0-AFE3-468143C45EFA}" dt="2021-11-14T14:39:26.304" v="2600" actId="6549"/>
        <pc:sldMkLst>
          <pc:docMk/>
          <pc:sldMk cId="3831025863" sldId="404"/>
        </pc:sldMkLst>
        <pc:spChg chg="add mod">
          <ac:chgData name="Karel van der Lelij" userId="0ebe60f0-329f-4378-b93f-e89fca307a8a" providerId="ADAL" clId="{521ACAA2-9EE6-40C0-AFE3-468143C45EFA}" dt="2021-11-14T14:17:12.765" v="2164" actId="692"/>
          <ac:spMkLst>
            <pc:docMk/>
            <pc:sldMk cId="3831025863" sldId="404"/>
            <ac:spMk id="7" creationId="{23451840-9492-4F9D-B5AF-D67C679B83DF}"/>
          </ac:spMkLst>
        </pc:spChg>
        <pc:spChg chg="mod">
          <ac:chgData name="Karel van der Lelij" userId="0ebe60f0-329f-4378-b93f-e89fca307a8a" providerId="ADAL" clId="{521ACAA2-9EE6-40C0-AFE3-468143C45EFA}" dt="2021-11-14T14:21:50.553" v="2226" actId="20577"/>
          <ac:spMkLst>
            <pc:docMk/>
            <pc:sldMk cId="3831025863" sldId="404"/>
            <ac:spMk id="23" creationId="{10D7DF57-B1BE-4F41-855D-4FB4A0192350}"/>
          </ac:spMkLst>
        </pc:spChg>
        <pc:spChg chg="add mod">
          <ac:chgData name="Karel van der Lelij" userId="0ebe60f0-329f-4378-b93f-e89fca307a8a" providerId="ADAL" clId="{521ACAA2-9EE6-40C0-AFE3-468143C45EFA}" dt="2021-11-14T14:17:30.168" v="2167" actId="1035"/>
          <ac:spMkLst>
            <pc:docMk/>
            <pc:sldMk cId="3831025863" sldId="404"/>
            <ac:spMk id="24" creationId="{BE4E9B1D-538A-40C6-AF07-93055D711601}"/>
          </ac:spMkLst>
        </pc:spChg>
        <pc:spChg chg="mod">
          <ac:chgData name="Karel van der Lelij" userId="0ebe60f0-329f-4378-b93f-e89fca307a8a" providerId="ADAL" clId="{521ACAA2-9EE6-40C0-AFE3-468143C45EFA}" dt="2021-11-14T14:39:26.304" v="2600" actId="6549"/>
          <ac:spMkLst>
            <pc:docMk/>
            <pc:sldMk cId="3831025863" sldId="404"/>
            <ac:spMk id="27" creationId="{95DF38AA-AB14-400B-9C79-6DB064BEE0C3}"/>
          </ac:spMkLst>
        </pc:spChg>
        <pc:cxnChg chg="add del">
          <ac:chgData name="Karel van der Lelij" userId="0ebe60f0-329f-4378-b93f-e89fca307a8a" providerId="ADAL" clId="{521ACAA2-9EE6-40C0-AFE3-468143C45EFA}" dt="2021-11-14T14:15:51.804" v="2142" actId="478"/>
          <ac:cxnSpMkLst>
            <pc:docMk/>
            <pc:sldMk cId="3831025863" sldId="404"/>
            <ac:cxnSpMk id="6" creationId="{089FDD0D-D0ED-46FF-BF2B-71ADF9FBC390}"/>
          </ac:cxnSpMkLst>
        </pc:cxnChg>
        <pc:cxnChg chg="add mod">
          <ac:chgData name="Karel van der Lelij" userId="0ebe60f0-329f-4378-b93f-e89fca307a8a" providerId="ADAL" clId="{521ACAA2-9EE6-40C0-AFE3-468143C45EFA}" dt="2021-11-14T14:17:55.824" v="2172" actId="692"/>
          <ac:cxnSpMkLst>
            <pc:docMk/>
            <pc:sldMk cId="3831025863" sldId="404"/>
            <ac:cxnSpMk id="10" creationId="{42DE0A27-1E7A-4DCA-87E7-C1370AF91B4A}"/>
          </ac:cxnSpMkLst>
        </pc:cxnChg>
        <pc:cxnChg chg="add mod">
          <ac:chgData name="Karel van der Lelij" userId="0ebe60f0-329f-4378-b93f-e89fca307a8a" providerId="ADAL" clId="{521ACAA2-9EE6-40C0-AFE3-468143C45EFA}" dt="2021-11-14T14:18:24.405" v="2175" actId="14100"/>
          <ac:cxnSpMkLst>
            <pc:docMk/>
            <pc:sldMk cId="3831025863" sldId="404"/>
            <ac:cxnSpMk id="28" creationId="{DAD8B768-D2CC-4013-81C4-94C91E7C0A50}"/>
          </ac:cxnSpMkLst>
        </pc:cxnChg>
      </pc:sldChg>
      <pc:sldChg chg="modSp add mod">
        <pc:chgData name="Karel van der Lelij" userId="0ebe60f0-329f-4378-b93f-e89fca307a8a" providerId="ADAL" clId="{521ACAA2-9EE6-40C0-AFE3-468143C45EFA}" dt="2021-11-14T14:33:13.747" v="2395" actId="255"/>
        <pc:sldMkLst>
          <pc:docMk/>
          <pc:sldMk cId="1732592893" sldId="405"/>
        </pc:sldMkLst>
        <pc:spChg chg="mod">
          <ac:chgData name="Karel van der Lelij" userId="0ebe60f0-329f-4378-b93f-e89fca307a8a" providerId="ADAL" clId="{521ACAA2-9EE6-40C0-AFE3-468143C45EFA}" dt="2021-11-14T14:22:09.310" v="2247" actId="20577"/>
          <ac:spMkLst>
            <pc:docMk/>
            <pc:sldMk cId="1732592893" sldId="405"/>
            <ac:spMk id="23" creationId="{10D7DF57-B1BE-4F41-855D-4FB4A0192350}"/>
          </ac:spMkLst>
        </pc:spChg>
        <pc:spChg chg="mod">
          <ac:chgData name="Karel van der Lelij" userId="0ebe60f0-329f-4378-b93f-e89fca307a8a" providerId="ADAL" clId="{521ACAA2-9EE6-40C0-AFE3-468143C45EFA}" dt="2021-11-14T14:33:13.747" v="2395" actId="255"/>
          <ac:spMkLst>
            <pc:docMk/>
            <pc:sldMk cId="1732592893" sldId="405"/>
            <ac:spMk id="27" creationId="{95DF38AA-AB14-400B-9C79-6DB064BEE0C3}"/>
          </ac:spMkLst>
        </pc:spChg>
      </pc:sldChg>
      <pc:sldChg chg="addSp delSp modSp add mod">
        <pc:chgData name="Karel van der Lelij" userId="0ebe60f0-329f-4378-b93f-e89fca307a8a" providerId="ADAL" clId="{521ACAA2-9EE6-40C0-AFE3-468143C45EFA}" dt="2021-11-14T14:35:07.178" v="2410" actId="14100"/>
        <pc:sldMkLst>
          <pc:docMk/>
          <pc:sldMk cId="3962533" sldId="406"/>
        </pc:sldMkLst>
        <pc:spChg chg="add del">
          <ac:chgData name="Karel van der Lelij" userId="0ebe60f0-329f-4378-b93f-e89fca307a8a" providerId="ADAL" clId="{521ACAA2-9EE6-40C0-AFE3-468143C45EFA}" dt="2021-11-14T14:25:27.057" v="2298"/>
          <ac:spMkLst>
            <pc:docMk/>
            <pc:sldMk cId="3962533" sldId="406"/>
            <ac:spMk id="2" creationId="{A89D6E2E-D6B8-4CC1-97A6-8BA4F3897FC1}"/>
          </ac:spMkLst>
        </pc:spChg>
        <pc:spChg chg="add del">
          <ac:chgData name="Karel van der Lelij" userId="0ebe60f0-329f-4378-b93f-e89fca307a8a" providerId="ADAL" clId="{521ACAA2-9EE6-40C0-AFE3-468143C45EFA}" dt="2021-11-14T14:25:36.509" v="2301"/>
          <ac:spMkLst>
            <pc:docMk/>
            <pc:sldMk cId="3962533" sldId="406"/>
            <ac:spMk id="5" creationId="{BC906B75-8051-423F-87F7-10081B242471}"/>
          </ac:spMkLst>
        </pc:spChg>
        <pc:spChg chg="add mod ord">
          <ac:chgData name="Karel van der Lelij" userId="0ebe60f0-329f-4378-b93f-e89fca307a8a" providerId="ADAL" clId="{521ACAA2-9EE6-40C0-AFE3-468143C45EFA}" dt="2021-11-14T14:31:33.208" v="2379" actId="1035"/>
          <ac:spMkLst>
            <pc:docMk/>
            <pc:sldMk cId="3962533" sldId="406"/>
            <ac:spMk id="6" creationId="{C3169C4C-B41D-4B46-A66E-AB018885D75A}"/>
          </ac:spMkLst>
        </pc:spChg>
        <pc:spChg chg="add mod">
          <ac:chgData name="Karel van der Lelij" userId="0ebe60f0-329f-4378-b93f-e89fca307a8a" providerId="ADAL" clId="{521ACAA2-9EE6-40C0-AFE3-468143C45EFA}" dt="2021-11-14T14:33:42.991" v="2399" actId="207"/>
          <ac:spMkLst>
            <pc:docMk/>
            <pc:sldMk cId="3962533" sldId="406"/>
            <ac:spMk id="12" creationId="{A402D7B3-0B2C-4BF4-9AA6-D5103231AE45}"/>
          </ac:spMkLst>
        </pc:spChg>
        <pc:spChg chg="mod ord">
          <ac:chgData name="Karel van der Lelij" userId="0ebe60f0-329f-4378-b93f-e89fca307a8a" providerId="ADAL" clId="{521ACAA2-9EE6-40C0-AFE3-468143C45EFA}" dt="2021-11-14T14:31:33.208" v="2379" actId="1035"/>
          <ac:spMkLst>
            <pc:docMk/>
            <pc:sldMk cId="3962533" sldId="406"/>
            <ac:spMk id="15" creationId="{2D05DA04-7977-46CB-929C-6F99DC400E96}"/>
          </ac:spMkLst>
        </pc:spChg>
        <pc:spChg chg="mod">
          <ac:chgData name="Karel van der Lelij" userId="0ebe60f0-329f-4378-b93f-e89fca307a8a" providerId="ADAL" clId="{521ACAA2-9EE6-40C0-AFE3-468143C45EFA}" dt="2021-11-14T14:31:33.208" v="2379" actId="1035"/>
          <ac:spMkLst>
            <pc:docMk/>
            <pc:sldMk cId="3962533" sldId="406"/>
            <ac:spMk id="16" creationId="{00000000-0000-0000-0000-000000000000}"/>
          </ac:spMkLst>
        </pc:spChg>
        <pc:spChg chg="mod">
          <ac:chgData name="Karel van der Lelij" userId="0ebe60f0-329f-4378-b93f-e89fca307a8a" providerId="ADAL" clId="{521ACAA2-9EE6-40C0-AFE3-468143C45EFA}" dt="2021-11-14T14:31:33.208" v="2379" actId="1035"/>
          <ac:spMkLst>
            <pc:docMk/>
            <pc:sldMk cId="3962533" sldId="406"/>
            <ac:spMk id="17" creationId="{00000000-0000-0000-0000-000000000000}"/>
          </ac:spMkLst>
        </pc:spChg>
        <pc:spChg chg="mod">
          <ac:chgData name="Karel van der Lelij" userId="0ebe60f0-329f-4378-b93f-e89fca307a8a" providerId="ADAL" clId="{521ACAA2-9EE6-40C0-AFE3-468143C45EFA}" dt="2021-11-14T14:31:33.208" v="2379" actId="1035"/>
          <ac:spMkLst>
            <pc:docMk/>
            <pc:sldMk cId="3962533" sldId="406"/>
            <ac:spMk id="18" creationId="{00000000-0000-0000-0000-000000000000}"/>
          </ac:spMkLst>
        </pc:spChg>
        <pc:spChg chg="mod">
          <ac:chgData name="Karel van der Lelij" userId="0ebe60f0-329f-4378-b93f-e89fca307a8a" providerId="ADAL" clId="{521ACAA2-9EE6-40C0-AFE3-468143C45EFA}" dt="2021-11-14T14:31:33.208" v="2379" actId="1035"/>
          <ac:spMkLst>
            <pc:docMk/>
            <pc:sldMk cId="3962533" sldId="406"/>
            <ac:spMk id="19" creationId="{00000000-0000-0000-0000-000000000000}"/>
          </ac:spMkLst>
        </pc:spChg>
        <pc:spChg chg="del mod">
          <ac:chgData name="Karel van der Lelij" userId="0ebe60f0-329f-4378-b93f-e89fca307a8a" providerId="ADAL" clId="{521ACAA2-9EE6-40C0-AFE3-468143C45EFA}" dt="2021-11-14T14:25:46.554" v="2303"/>
          <ac:spMkLst>
            <pc:docMk/>
            <pc:sldMk cId="3962533" sldId="406"/>
            <ac:spMk id="20" creationId="{00000000-0000-0000-0000-000000000000}"/>
          </ac:spMkLst>
        </pc:spChg>
        <pc:spChg chg="add mod">
          <ac:chgData name="Karel van der Lelij" userId="0ebe60f0-329f-4378-b93f-e89fca307a8a" providerId="ADAL" clId="{521ACAA2-9EE6-40C0-AFE3-468143C45EFA}" dt="2021-11-14T14:31:33.208" v="2379" actId="1035"/>
          <ac:spMkLst>
            <pc:docMk/>
            <pc:sldMk cId="3962533" sldId="406"/>
            <ac:spMk id="21" creationId="{00F7BAF0-1B4A-440D-A4A7-E394ABD71781}"/>
          </ac:spMkLst>
        </pc:spChg>
        <pc:spChg chg="add mod">
          <ac:chgData name="Karel van der Lelij" userId="0ebe60f0-329f-4378-b93f-e89fca307a8a" providerId="ADAL" clId="{521ACAA2-9EE6-40C0-AFE3-468143C45EFA}" dt="2021-11-14T14:31:45.769" v="2384" actId="1036"/>
          <ac:spMkLst>
            <pc:docMk/>
            <pc:sldMk cId="3962533" sldId="406"/>
            <ac:spMk id="22" creationId="{2961E331-3679-49F6-BCB2-E19779C4CFB6}"/>
          </ac:spMkLst>
        </pc:spChg>
        <pc:spChg chg="mod">
          <ac:chgData name="Karel van der Lelij" userId="0ebe60f0-329f-4378-b93f-e89fca307a8a" providerId="ADAL" clId="{521ACAA2-9EE6-40C0-AFE3-468143C45EFA}" dt="2021-11-14T14:30:53.278" v="2341" actId="20577"/>
          <ac:spMkLst>
            <pc:docMk/>
            <pc:sldMk cId="3962533" sldId="406"/>
            <ac:spMk id="23" creationId="{10D7DF57-B1BE-4F41-855D-4FB4A0192350}"/>
          </ac:spMkLst>
        </pc:spChg>
        <pc:spChg chg="add mod">
          <ac:chgData name="Karel van der Lelij" userId="0ebe60f0-329f-4378-b93f-e89fca307a8a" providerId="ADAL" clId="{521ACAA2-9EE6-40C0-AFE3-468143C45EFA}" dt="2021-11-14T14:31:45.769" v="2384" actId="1036"/>
          <ac:spMkLst>
            <pc:docMk/>
            <pc:sldMk cId="3962533" sldId="406"/>
            <ac:spMk id="24" creationId="{9D1DEE92-B70D-4207-B21D-E014AF761273}"/>
          </ac:spMkLst>
        </pc:spChg>
        <pc:spChg chg="add mod">
          <ac:chgData name="Karel van der Lelij" userId="0ebe60f0-329f-4378-b93f-e89fca307a8a" providerId="ADAL" clId="{521ACAA2-9EE6-40C0-AFE3-468143C45EFA}" dt="2021-11-14T14:31:45.769" v="2384" actId="1036"/>
          <ac:spMkLst>
            <pc:docMk/>
            <pc:sldMk cId="3962533" sldId="406"/>
            <ac:spMk id="25" creationId="{0249A431-5918-4506-B352-1E72BFB88635}"/>
          </ac:spMkLst>
        </pc:spChg>
        <pc:spChg chg="add mod">
          <ac:chgData name="Karel van der Lelij" userId="0ebe60f0-329f-4378-b93f-e89fca307a8a" providerId="ADAL" clId="{521ACAA2-9EE6-40C0-AFE3-468143C45EFA}" dt="2021-11-14T14:31:45.769" v="2384" actId="1036"/>
          <ac:spMkLst>
            <pc:docMk/>
            <pc:sldMk cId="3962533" sldId="406"/>
            <ac:spMk id="26" creationId="{BE31D6BD-E660-413C-B51A-5C1B4ED8B779}"/>
          </ac:spMkLst>
        </pc:spChg>
        <pc:spChg chg="del">
          <ac:chgData name="Karel van der Lelij" userId="0ebe60f0-329f-4378-b93f-e89fca307a8a" providerId="ADAL" clId="{521ACAA2-9EE6-40C0-AFE3-468143C45EFA}" dt="2021-11-14T14:24:59.518" v="2295" actId="478"/>
          <ac:spMkLst>
            <pc:docMk/>
            <pc:sldMk cId="3962533" sldId="406"/>
            <ac:spMk id="27" creationId="{95DF38AA-AB14-400B-9C79-6DB064BEE0C3}"/>
          </ac:spMkLst>
        </pc:spChg>
        <pc:spChg chg="add mod">
          <ac:chgData name="Karel van der Lelij" userId="0ebe60f0-329f-4378-b93f-e89fca307a8a" providerId="ADAL" clId="{521ACAA2-9EE6-40C0-AFE3-468143C45EFA}" dt="2021-11-14T14:31:45.769" v="2384" actId="1036"/>
          <ac:spMkLst>
            <pc:docMk/>
            <pc:sldMk cId="3962533" sldId="406"/>
            <ac:spMk id="28" creationId="{98F7CC6A-638C-409E-89D7-0C30132B51D8}"/>
          </ac:spMkLst>
        </pc:spChg>
        <pc:spChg chg="add mod">
          <ac:chgData name="Karel van der Lelij" userId="0ebe60f0-329f-4378-b93f-e89fca307a8a" providerId="ADAL" clId="{521ACAA2-9EE6-40C0-AFE3-468143C45EFA}" dt="2021-11-14T14:31:45.769" v="2384" actId="1036"/>
          <ac:spMkLst>
            <pc:docMk/>
            <pc:sldMk cId="3962533" sldId="406"/>
            <ac:spMk id="29" creationId="{F9645869-B7EB-49B9-A9A7-0A7B6C66D4F3}"/>
          </ac:spMkLst>
        </pc:spChg>
        <pc:spChg chg="add mod">
          <ac:chgData name="Karel van der Lelij" userId="0ebe60f0-329f-4378-b93f-e89fca307a8a" providerId="ADAL" clId="{521ACAA2-9EE6-40C0-AFE3-468143C45EFA}" dt="2021-11-14T14:31:56.111" v="2386" actId="6549"/>
          <ac:spMkLst>
            <pc:docMk/>
            <pc:sldMk cId="3962533" sldId="406"/>
            <ac:spMk id="30" creationId="{2ABEA86B-6CC8-4867-AABA-7095409F851B}"/>
          </ac:spMkLst>
        </pc:spChg>
        <pc:spChg chg="add del mod">
          <ac:chgData name="Karel van der Lelij" userId="0ebe60f0-329f-4378-b93f-e89fca307a8a" providerId="ADAL" clId="{521ACAA2-9EE6-40C0-AFE3-468143C45EFA}" dt="2021-11-14T14:34:21.517" v="2402" actId="478"/>
          <ac:spMkLst>
            <pc:docMk/>
            <pc:sldMk cId="3962533" sldId="406"/>
            <ac:spMk id="31" creationId="{91333447-D607-4118-9B2A-5A07A97D1428}"/>
          </ac:spMkLst>
        </pc:spChg>
        <pc:spChg chg="add mod">
          <ac:chgData name="Karel van der Lelij" userId="0ebe60f0-329f-4378-b93f-e89fca307a8a" providerId="ADAL" clId="{521ACAA2-9EE6-40C0-AFE3-468143C45EFA}" dt="2021-11-14T14:34:17.858" v="2401" actId="1076"/>
          <ac:spMkLst>
            <pc:docMk/>
            <pc:sldMk cId="3962533" sldId="406"/>
            <ac:spMk id="32" creationId="{4BDA1292-8C43-4AAF-B3F8-3A4AC214F4B0}"/>
          </ac:spMkLst>
        </pc:spChg>
        <pc:spChg chg="add mod">
          <ac:chgData name="Karel van der Lelij" userId="0ebe60f0-329f-4378-b93f-e89fca307a8a" providerId="ADAL" clId="{521ACAA2-9EE6-40C0-AFE3-468143C45EFA}" dt="2021-11-14T14:34:31.934" v="2403" actId="571"/>
          <ac:spMkLst>
            <pc:docMk/>
            <pc:sldMk cId="3962533" sldId="406"/>
            <ac:spMk id="34" creationId="{CA0BDB34-92F3-4D54-9584-EF949AD30CA0}"/>
          </ac:spMkLst>
        </pc:spChg>
        <pc:cxnChg chg="add mod">
          <ac:chgData name="Karel van der Lelij" userId="0ebe60f0-329f-4378-b93f-e89fca307a8a" providerId="ADAL" clId="{521ACAA2-9EE6-40C0-AFE3-468143C45EFA}" dt="2021-11-14T14:34:55.382" v="2407" actId="14100"/>
          <ac:cxnSpMkLst>
            <pc:docMk/>
            <pc:sldMk cId="3962533" sldId="406"/>
            <ac:cxnSpMk id="33" creationId="{C321793F-2789-419C-A8B9-609204330604}"/>
          </ac:cxnSpMkLst>
        </pc:cxnChg>
        <pc:cxnChg chg="add mod">
          <ac:chgData name="Karel van der Lelij" userId="0ebe60f0-329f-4378-b93f-e89fca307a8a" providerId="ADAL" clId="{521ACAA2-9EE6-40C0-AFE3-468143C45EFA}" dt="2021-11-14T14:34:44.988" v="2406" actId="14100"/>
          <ac:cxnSpMkLst>
            <pc:docMk/>
            <pc:sldMk cId="3962533" sldId="406"/>
            <ac:cxnSpMk id="35" creationId="{5BA1FE6B-591F-4EC4-AFD8-C0619B0A9373}"/>
          </ac:cxnSpMkLst>
        </pc:cxnChg>
        <pc:cxnChg chg="add mod">
          <ac:chgData name="Karel van der Lelij" userId="0ebe60f0-329f-4378-b93f-e89fca307a8a" providerId="ADAL" clId="{521ACAA2-9EE6-40C0-AFE3-468143C45EFA}" dt="2021-11-14T14:35:07.178" v="2410" actId="14100"/>
          <ac:cxnSpMkLst>
            <pc:docMk/>
            <pc:sldMk cId="3962533" sldId="406"/>
            <ac:cxnSpMk id="36" creationId="{0569A517-28C1-490F-82B3-25764BD7B25A}"/>
          </ac:cxnSpMkLst>
        </pc:cxnChg>
      </pc:sldChg>
      <pc:sldChg chg="delSp modSp add mod">
        <pc:chgData name="Karel van der Lelij" userId="0ebe60f0-329f-4378-b93f-e89fca307a8a" providerId="ADAL" clId="{521ACAA2-9EE6-40C0-AFE3-468143C45EFA}" dt="2021-11-14T14:33:20.848" v="2396" actId="255"/>
        <pc:sldMkLst>
          <pc:docMk/>
          <pc:sldMk cId="147609426" sldId="407"/>
        </pc:sldMkLst>
        <pc:spChg chg="mod">
          <ac:chgData name="Karel van der Lelij" userId="0ebe60f0-329f-4378-b93f-e89fca307a8a" providerId="ADAL" clId="{521ACAA2-9EE6-40C0-AFE3-468143C45EFA}" dt="2021-11-14T14:33:20.848" v="2396" actId="255"/>
          <ac:spMkLst>
            <pc:docMk/>
            <pc:sldMk cId="147609426" sldId="407"/>
            <ac:spMk id="12" creationId="{A402D7B3-0B2C-4BF4-9AA6-D5103231AE45}"/>
          </ac:spMkLst>
        </pc:spChg>
        <pc:spChg chg="del">
          <ac:chgData name="Karel van der Lelij" userId="0ebe60f0-329f-4378-b93f-e89fca307a8a" providerId="ADAL" clId="{521ACAA2-9EE6-40C0-AFE3-468143C45EFA}" dt="2021-11-14T14:32:49.294" v="2389" actId="478"/>
          <ac:spMkLst>
            <pc:docMk/>
            <pc:sldMk cId="147609426" sldId="407"/>
            <ac:spMk id="22" creationId="{2961E331-3679-49F6-BCB2-E19779C4CFB6}"/>
          </ac:spMkLst>
        </pc:spChg>
        <pc:spChg chg="del">
          <ac:chgData name="Karel van der Lelij" userId="0ebe60f0-329f-4378-b93f-e89fca307a8a" providerId="ADAL" clId="{521ACAA2-9EE6-40C0-AFE3-468143C45EFA}" dt="2021-11-14T14:32:49.294" v="2389" actId="478"/>
          <ac:spMkLst>
            <pc:docMk/>
            <pc:sldMk cId="147609426" sldId="407"/>
            <ac:spMk id="24" creationId="{9D1DEE92-B70D-4207-B21D-E014AF761273}"/>
          </ac:spMkLst>
        </pc:spChg>
        <pc:spChg chg="del">
          <ac:chgData name="Karel van der Lelij" userId="0ebe60f0-329f-4378-b93f-e89fca307a8a" providerId="ADAL" clId="{521ACAA2-9EE6-40C0-AFE3-468143C45EFA}" dt="2021-11-14T14:32:49.294" v="2389" actId="478"/>
          <ac:spMkLst>
            <pc:docMk/>
            <pc:sldMk cId="147609426" sldId="407"/>
            <ac:spMk id="25" creationId="{0249A431-5918-4506-B352-1E72BFB88635}"/>
          </ac:spMkLst>
        </pc:spChg>
        <pc:spChg chg="del">
          <ac:chgData name="Karel van der Lelij" userId="0ebe60f0-329f-4378-b93f-e89fca307a8a" providerId="ADAL" clId="{521ACAA2-9EE6-40C0-AFE3-468143C45EFA}" dt="2021-11-14T14:32:49.294" v="2389" actId="478"/>
          <ac:spMkLst>
            <pc:docMk/>
            <pc:sldMk cId="147609426" sldId="407"/>
            <ac:spMk id="26" creationId="{BE31D6BD-E660-413C-B51A-5C1B4ED8B779}"/>
          </ac:spMkLst>
        </pc:spChg>
        <pc:spChg chg="del">
          <ac:chgData name="Karel van der Lelij" userId="0ebe60f0-329f-4378-b93f-e89fca307a8a" providerId="ADAL" clId="{521ACAA2-9EE6-40C0-AFE3-468143C45EFA}" dt="2021-11-14T14:32:49.294" v="2389" actId="478"/>
          <ac:spMkLst>
            <pc:docMk/>
            <pc:sldMk cId="147609426" sldId="407"/>
            <ac:spMk id="28" creationId="{98F7CC6A-638C-409E-89D7-0C30132B51D8}"/>
          </ac:spMkLst>
        </pc:spChg>
        <pc:spChg chg="del">
          <ac:chgData name="Karel van der Lelij" userId="0ebe60f0-329f-4378-b93f-e89fca307a8a" providerId="ADAL" clId="{521ACAA2-9EE6-40C0-AFE3-468143C45EFA}" dt="2021-11-14T14:32:49.294" v="2389" actId="478"/>
          <ac:spMkLst>
            <pc:docMk/>
            <pc:sldMk cId="147609426" sldId="407"/>
            <ac:spMk id="29" creationId="{F9645869-B7EB-49B9-A9A7-0A7B6C66D4F3}"/>
          </ac:spMkLst>
        </pc:spChg>
        <pc:spChg chg="del">
          <ac:chgData name="Karel van der Lelij" userId="0ebe60f0-329f-4378-b93f-e89fca307a8a" providerId="ADAL" clId="{521ACAA2-9EE6-40C0-AFE3-468143C45EFA}" dt="2021-11-14T14:32:49.294" v="2389" actId="478"/>
          <ac:spMkLst>
            <pc:docMk/>
            <pc:sldMk cId="147609426" sldId="407"/>
            <ac:spMk id="30" creationId="{2ABEA86B-6CC8-4867-AABA-7095409F851B}"/>
          </ac:spMkLst>
        </pc:spChg>
      </pc:sldChg>
      <pc:sldChg chg="modSp add del mod">
        <pc:chgData name="Karel van der Lelij" userId="0ebe60f0-329f-4378-b93f-e89fca307a8a" providerId="ADAL" clId="{521ACAA2-9EE6-40C0-AFE3-468143C45EFA}" dt="2021-11-14T14:36:31.273" v="2543" actId="47"/>
        <pc:sldMkLst>
          <pc:docMk/>
          <pc:sldMk cId="1921052858" sldId="408"/>
        </pc:sldMkLst>
        <pc:spChg chg="mod">
          <ac:chgData name="Karel van der Lelij" userId="0ebe60f0-329f-4378-b93f-e89fca307a8a" providerId="ADAL" clId="{521ACAA2-9EE6-40C0-AFE3-468143C45EFA}" dt="2021-11-14T14:35:39.346" v="2449" actId="20577"/>
          <ac:spMkLst>
            <pc:docMk/>
            <pc:sldMk cId="1921052858" sldId="408"/>
            <ac:spMk id="23" creationId="{10D7DF57-B1BE-4F41-855D-4FB4A0192350}"/>
          </ac:spMkLst>
        </pc:spChg>
      </pc:sldChg>
      <pc:sldChg chg="modSp add del mod">
        <pc:chgData name="Karel van der Lelij" userId="0ebe60f0-329f-4378-b93f-e89fca307a8a" providerId="ADAL" clId="{521ACAA2-9EE6-40C0-AFE3-468143C45EFA}" dt="2021-11-14T14:36:38.531" v="2545" actId="47"/>
        <pc:sldMkLst>
          <pc:docMk/>
          <pc:sldMk cId="1682308010" sldId="409"/>
        </pc:sldMkLst>
        <pc:spChg chg="mod">
          <ac:chgData name="Karel van der Lelij" userId="0ebe60f0-329f-4378-b93f-e89fca307a8a" providerId="ADAL" clId="{521ACAA2-9EE6-40C0-AFE3-468143C45EFA}" dt="2021-11-14T14:36:21.174" v="2542" actId="20577"/>
          <ac:spMkLst>
            <pc:docMk/>
            <pc:sldMk cId="1682308010" sldId="409"/>
            <ac:spMk id="23" creationId="{10D7DF57-B1BE-4F41-855D-4FB4A0192350}"/>
          </ac:spMkLst>
        </pc:spChg>
      </pc:sldChg>
      <pc:sldChg chg="addSp delSp modSp add mod">
        <pc:chgData name="Karel van der Lelij" userId="0ebe60f0-329f-4378-b93f-e89fca307a8a" providerId="ADAL" clId="{521ACAA2-9EE6-40C0-AFE3-468143C45EFA}" dt="2021-11-14T14:41:49.440" v="2612" actId="478"/>
        <pc:sldMkLst>
          <pc:docMk/>
          <pc:sldMk cId="88536299" sldId="410"/>
        </pc:sldMkLst>
        <pc:spChg chg="add del mod">
          <ac:chgData name="Karel van der Lelij" userId="0ebe60f0-329f-4378-b93f-e89fca307a8a" providerId="ADAL" clId="{521ACAA2-9EE6-40C0-AFE3-468143C45EFA}" dt="2021-11-14T14:41:49.440" v="2612" actId="478"/>
          <ac:spMkLst>
            <pc:docMk/>
            <pc:sldMk cId="88536299" sldId="410"/>
            <ac:spMk id="12" creationId="{FD79F8F6-6FD5-45FE-8926-6FD5C13EAEA5}"/>
          </ac:spMkLst>
        </pc:spChg>
        <pc:spChg chg="add del mod">
          <ac:chgData name="Karel van der Lelij" userId="0ebe60f0-329f-4378-b93f-e89fca307a8a" providerId="ADAL" clId="{521ACAA2-9EE6-40C0-AFE3-468143C45EFA}" dt="2021-11-14T14:41:49.440" v="2612" actId="478"/>
          <ac:spMkLst>
            <pc:docMk/>
            <pc:sldMk cId="88536299" sldId="410"/>
            <ac:spMk id="13" creationId="{1F0EEEC6-442D-43EA-AD44-9F94D9E7AAB0}"/>
          </ac:spMkLst>
        </pc:spChg>
        <pc:spChg chg="add del mod">
          <ac:chgData name="Karel van der Lelij" userId="0ebe60f0-329f-4378-b93f-e89fca307a8a" providerId="ADAL" clId="{521ACAA2-9EE6-40C0-AFE3-468143C45EFA}" dt="2021-11-14T14:41:49.440" v="2612" actId="478"/>
          <ac:spMkLst>
            <pc:docMk/>
            <pc:sldMk cId="88536299" sldId="410"/>
            <ac:spMk id="14" creationId="{902F7C25-D548-4FCD-9BC6-AFBBA621C344}"/>
          </ac:spMkLst>
        </pc:spChg>
        <pc:spChg chg="add del mod">
          <ac:chgData name="Karel van der Lelij" userId="0ebe60f0-329f-4378-b93f-e89fca307a8a" providerId="ADAL" clId="{521ACAA2-9EE6-40C0-AFE3-468143C45EFA}" dt="2021-11-14T14:41:49.440" v="2612" actId="478"/>
          <ac:spMkLst>
            <pc:docMk/>
            <pc:sldMk cId="88536299" sldId="410"/>
            <ac:spMk id="21" creationId="{748A510B-D37D-4884-B3CA-25ACE9354030}"/>
          </ac:spMkLst>
        </pc:spChg>
        <pc:spChg chg="add del mod">
          <ac:chgData name="Karel van der Lelij" userId="0ebe60f0-329f-4378-b93f-e89fca307a8a" providerId="ADAL" clId="{521ACAA2-9EE6-40C0-AFE3-468143C45EFA}" dt="2021-11-14T14:41:49.440" v="2612" actId="478"/>
          <ac:spMkLst>
            <pc:docMk/>
            <pc:sldMk cId="88536299" sldId="410"/>
            <ac:spMk id="22" creationId="{9B23FD59-E152-4F08-9FA7-0A4BCFAB6B9C}"/>
          </ac:spMkLst>
        </pc:spChg>
        <pc:spChg chg="mod">
          <ac:chgData name="Karel van der Lelij" userId="0ebe60f0-329f-4378-b93f-e89fca307a8a" providerId="ADAL" clId="{521ACAA2-9EE6-40C0-AFE3-468143C45EFA}" dt="2021-11-14T14:36:48.021" v="2583" actId="20577"/>
          <ac:spMkLst>
            <pc:docMk/>
            <pc:sldMk cId="88536299" sldId="410"/>
            <ac:spMk id="23" creationId="{10D7DF57-B1BE-4F41-855D-4FB4A0192350}"/>
          </ac:spMkLst>
        </pc:spChg>
        <pc:spChg chg="add del mod">
          <ac:chgData name="Karel van der Lelij" userId="0ebe60f0-329f-4378-b93f-e89fca307a8a" providerId="ADAL" clId="{521ACAA2-9EE6-40C0-AFE3-468143C45EFA}" dt="2021-11-14T14:41:49.440" v="2612" actId="478"/>
          <ac:spMkLst>
            <pc:docMk/>
            <pc:sldMk cId="88536299" sldId="410"/>
            <ac:spMk id="24" creationId="{FBB3966E-6927-43C8-A541-03F11D29FC43}"/>
          </ac:spMkLst>
        </pc:spChg>
        <pc:spChg chg="add del mod">
          <ac:chgData name="Karel van der Lelij" userId="0ebe60f0-329f-4378-b93f-e89fca307a8a" providerId="ADAL" clId="{521ACAA2-9EE6-40C0-AFE3-468143C45EFA}" dt="2021-11-14T14:41:49.440" v="2612" actId="478"/>
          <ac:spMkLst>
            <pc:docMk/>
            <pc:sldMk cId="88536299" sldId="410"/>
            <ac:spMk id="25" creationId="{35CFD8B8-688E-45FF-B783-BBFB77822C0F}"/>
          </ac:spMkLst>
        </pc:spChg>
        <pc:spChg chg="add del mod">
          <ac:chgData name="Karel van der Lelij" userId="0ebe60f0-329f-4378-b93f-e89fca307a8a" providerId="ADAL" clId="{521ACAA2-9EE6-40C0-AFE3-468143C45EFA}" dt="2021-11-14T14:41:35.541" v="2610" actId="478"/>
          <ac:spMkLst>
            <pc:docMk/>
            <pc:sldMk cId="88536299" sldId="410"/>
            <ac:spMk id="26" creationId="{8AC8AE4E-E4D6-4269-9C15-08D5AB4962F5}"/>
          </ac:spMkLst>
        </pc:spChg>
        <pc:spChg chg="mod">
          <ac:chgData name="Karel van der Lelij" userId="0ebe60f0-329f-4378-b93f-e89fca307a8a" providerId="ADAL" clId="{521ACAA2-9EE6-40C0-AFE3-468143C45EFA}" dt="2021-11-14T14:39:42.911" v="2601" actId="6549"/>
          <ac:spMkLst>
            <pc:docMk/>
            <pc:sldMk cId="88536299" sldId="410"/>
            <ac:spMk id="27" creationId="{95DF38AA-AB14-400B-9C79-6DB064BEE0C3}"/>
          </ac:spMkLst>
        </pc:spChg>
        <pc:cxnChg chg="add del mod">
          <ac:chgData name="Karel van der Lelij" userId="0ebe60f0-329f-4378-b93f-e89fca307a8a" providerId="ADAL" clId="{521ACAA2-9EE6-40C0-AFE3-468143C45EFA}" dt="2021-11-14T14:41:39.709" v="2611" actId="478"/>
          <ac:cxnSpMkLst>
            <pc:docMk/>
            <pc:sldMk cId="88536299" sldId="410"/>
            <ac:cxnSpMk id="28" creationId="{E8C82544-50E3-4772-B16D-8277FFD9236C}"/>
          </ac:cxnSpMkLst>
        </pc:cxnChg>
      </pc:sldChg>
      <pc:sldChg chg="addSp modSp add mod">
        <pc:chgData name="Karel van der Lelij" userId="0ebe60f0-329f-4378-b93f-e89fca307a8a" providerId="ADAL" clId="{521ACAA2-9EE6-40C0-AFE3-468143C45EFA}" dt="2021-11-14T14:42:53.119" v="2619" actId="14100"/>
        <pc:sldMkLst>
          <pc:docMk/>
          <pc:sldMk cId="3687717972" sldId="411"/>
        </pc:sldMkLst>
        <pc:grpChg chg="add mod">
          <ac:chgData name="Karel van der Lelij" userId="0ebe60f0-329f-4378-b93f-e89fca307a8a" providerId="ADAL" clId="{521ACAA2-9EE6-40C0-AFE3-468143C45EFA}" dt="2021-11-14T14:42:01.710" v="2613"/>
          <ac:grpSpMkLst>
            <pc:docMk/>
            <pc:sldMk cId="3687717972" sldId="411"/>
            <ac:grpSpMk id="29" creationId="{0BA28A33-B4A1-4436-8FF7-E45787E9920C}"/>
          </ac:grpSpMkLst>
        </pc:grpChg>
        <pc:grpChg chg="add mod">
          <ac:chgData name="Karel van der Lelij" userId="0ebe60f0-329f-4378-b93f-e89fca307a8a" providerId="ADAL" clId="{521ACAA2-9EE6-40C0-AFE3-468143C45EFA}" dt="2021-11-14T14:42:16.270" v="2614" actId="571"/>
          <ac:grpSpMkLst>
            <pc:docMk/>
            <pc:sldMk cId="3687717972" sldId="411"/>
            <ac:grpSpMk id="32" creationId="{7A2072BD-7671-4DEB-B8C3-BA53982E545F}"/>
          </ac:grpSpMkLst>
        </pc:grpChg>
        <pc:grpChg chg="add mod">
          <ac:chgData name="Karel van der Lelij" userId="0ebe60f0-329f-4378-b93f-e89fca307a8a" providerId="ADAL" clId="{521ACAA2-9EE6-40C0-AFE3-468143C45EFA}" dt="2021-11-14T14:42:28.571" v="2615" actId="571"/>
          <ac:grpSpMkLst>
            <pc:docMk/>
            <pc:sldMk cId="3687717972" sldId="411"/>
            <ac:grpSpMk id="35" creationId="{06C1642A-40D8-481C-95BE-B68E71C8D5A4}"/>
          </ac:grpSpMkLst>
        </pc:grpChg>
        <pc:grpChg chg="add mod">
          <ac:chgData name="Karel van der Lelij" userId="0ebe60f0-329f-4378-b93f-e89fca307a8a" providerId="ADAL" clId="{521ACAA2-9EE6-40C0-AFE3-468143C45EFA}" dt="2021-11-14T14:42:28.571" v="2615" actId="571"/>
          <ac:grpSpMkLst>
            <pc:docMk/>
            <pc:sldMk cId="3687717972" sldId="411"/>
            <ac:grpSpMk id="38" creationId="{4C8C4154-B9A7-412C-A1E0-6CA1C06442C8}"/>
          </ac:grpSpMkLst>
        </pc:grpChg>
        <pc:grpChg chg="add mod">
          <ac:chgData name="Karel van der Lelij" userId="0ebe60f0-329f-4378-b93f-e89fca307a8a" providerId="ADAL" clId="{521ACAA2-9EE6-40C0-AFE3-468143C45EFA}" dt="2021-11-14T14:42:33.738" v="2616" actId="571"/>
          <ac:grpSpMkLst>
            <pc:docMk/>
            <pc:sldMk cId="3687717972" sldId="411"/>
            <ac:grpSpMk id="41" creationId="{1F41E3DC-7039-445F-9768-9C03860DB0A9}"/>
          </ac:grpSpMkLst>
        </pc:grpChg>
        <pc:cxnChg chg="mod">
          <ac:chgData name="Karel van der Lelij" userId="0ebe60f0-329f-4378-b93f-e89fca307a8a" providerId="ADAL" clId="{521ACAA2-9EE6-40C0-AFE3-468143C45EFA}" dt="2021-11-14T14:42:01.710" v="2613"/>
          <ac:cxnSpMkLst>
            <pc:docMk/>
            <pc:sldMk cId="3687717972" sldId="411"/>
            <ac:cxnSpMk id="30" creationId="{CDEF8FC5-2FA4-4D84-9C2C-051BFC25639C}"/>
          </ac:cxnSpMkLst>
        </pc:cxnChg>
        <pc:cxnChg chg="mod">
          <ac:chgData name="Karel van der Lelij" userId="0ebe60f0-329f-4378-b93f-e89fca307a8a" providerId="ADAL" clId="{521ACAA2-9EE6-40C0-AFE3-468143C45EFA}" dt="2021-11-14T14:42:01.710" v="2613"/>
          <ac:cxnSpMkLst>
            <pc:docMk/>
            <pc:sldMk cId="3687717972" sldId="411"/>
            <ac:cxnSpMk id="31" creationId="{24078A34-389D-4746-AB8A-A207DF611B4D}"/>
          </ac:cxnSpMkLst>
        </pc:cxnChg>
        <pc:cxnChg chg="mod">
          <ac:chgData name="Karel van der Lelij" userId="0ebe60f0-329f-4378-b93f-e89fca307a8a" providerId="ADAL" clId="{521ACAA2-9EE6-40C0-AFE3-468143C45EFA}" dt="2021-11-14T14:42:16.270" v="2614" actId="571"/>
          <ac:cxnSpMkLst>
            <pc:docMk/>
            <pc:sldMk cId="3687717972" sldId="411"/>
            <ac:cxnSpMk id="33" creationId="{998FE8D3-3FB7-46B4-A4D2-61A23FEB8C11}"/>
          </ac:cxnSpMkLst>
        </pc:cxnChg>
        <pc:cxnChg chg="mod">
          <ac:chgData name="Karel van der Lelij" userId="0ebe60f0-329f-4378-b93f-e89fca307a8a" providerId="ADAL" clId="{521ACAA2-9EE6-40C0-AFE3-468143C45EFA}" dt="2021-11-14T14:42:16.270" v="2614" actId="571"/>
          <ac:cxnSpMkLst>
            <pc:docMk/>
            <pc:sldMk cId="3687717972" sldId="411"/>
            <ac:cxnSpMk id="34" creationId="{6A1F2D57-84E6-419F-A128-1AB82941C0FB}"/>
          </ac:cxnSpMkLst>
        </pc:cxnChg>
        <pc:cxnChg chg="mod">
          <ac:chgData name="Karel van der Lelij" userId="0ebe60f0-329f-4378-b93f-e89fca307a8a" providerId="ADAL" clId="{521ACAA2-9EE6-40C0-AFE3-468143C45EFA}" dt="2021-11-14T14:42:28.571" v="2615" actId="571"/>
          <ac:cxnSpMkLst>
            <pc:docMk/>
            <pc:sldMk cId="3687717972" sldId="411"/>
            <ac:cxnSpMk id="36" creationId="{D2449FF6-69C8-4A54-8B13-18C373F17A38}"/>
          </ac:cxnSpMkLst>
        </pc:cxnChg>
        <pc:cxnChg chg="mod">
          <ac:chgData name="Karel van der Lelij" userId="0ebe60f0-329f-4378-b93f-e89fca307a8a" providerId="ADAL" clId="{521ACAA2-9EE6-40C0-AFE3-468143C45EFA}" dt="2021-11-14T14:42:28.571" v="2615" actId="571"/>
          <ac:cxnSpMkLst>
            <pc:docMk/>
            <pc:sldMk cId="3687717972" sldId="411"/>
            <ac:cxnSpMk id="37" creationId="{F0F97FE0-3D67-4CCA-B69A-4C79E12F724D}"/>
          </ac:cxnSpMkLst>
        </pc:cxnChg>
        <pc:cxnChg chg="mod">
          <ac:chgData name="Karel van der Lelij" userId="0ebe60f0-329f-4378-b93f-e89fca307a8a" providerId="ADAL" clId="{521ACAA2-9EE6-40C0-AFE3-468143C45EFA}" dt="2021-11-14T14:42:28.571" v="2615" actId="571"/>
          <ac:cxnSpMkLst>
            <pc:docMk/>
            <pc:sldMk cId="3687717972" sldId="411"/>
            <ac:cxnSpMk id="39" creationId="{02CC2413-8198-4C1B-87FC-BA77F73FB29F}"/>
          </ac:cxnSpMkLst>
        </pc:cxnChg>
        <pc:cxnChg chg="mod">
          <ac:chgData name="Karel van der Lelij" userId="0ebe60f0-329f-4378-b93f-e89fca307a8a" providerId="ADAL" clId="{521ACAA2-9EE6-40C0-AFE3-468143C45EFA}" dt="2021-11-14T14:42:28.571" v="2615" actId="571"/>
          <ac:cxnSpMkLst>
            <pc:docMk/>
            <pc:sldMk cId="3687717972" sldId="411"/>
            <ac:cxnSpMk id="40" creationId="{79F4F37A-53D0-4FE2-897B-9F7F2EFA2DE1}"/>
          </ac:cxnSpMkLst>
        </pc:cxnChg>
        <pc:cxnChg chg="mod">
          <ac:chgData name="Karel van der Lelij" userId="0ebe60f0-329f-4378-b93f-e89fca307a8a" providerId="ADAL" clId="{521ACAA2-9EE6-40C0-AFE3-468143C45EFA}" dt="2021-11-14T14:42:33.738" v="2616" actId="571"/>
          <ac:cxnSpMkLst>
            <pc:docMk/>
            <pc:sldMk cId="3687717972" sldId="411"/>
            <ac:cxnSpMk id="42" creationId="{03D0A9EF-9CB5-4EB9-9EC2-CAB759238CEC}"/>
          </ac:cxnSpMkLst>
        </pc:cxnChg>
        <pc:cxnChg chg="mod">
          <ac:chgData name="Karel van der Lelij" userId="0ebe60f0-329f-4378-b93f-e89fca307a8a" providerId="ADAL" clId="{521ACAA2-9EE6-40C0-AFE3-468143C45EFA}" dt="2021-11-14T14:42:33.738" v="2616" actId="571"/>
          <ac:cxnSpMkLst>
            <pc:docMk/>
            <pc:sldMk cId="3687717972" sldId="411"/>
            <ac:cxnSpMk id="43" creationId="{808A8C52-CD24-4EC2-9312-CE9C44BDDF76}"/>
          </ac:cxnSpMkLst>
        </pc:cxnChg>
        <pc:cxnChg chg="add mod">
          <ac:chgData name="Karel van der Lelij" userId="0ebe60f0-329f-4378-b93f-e89fca307a8a" providerId="ADAL" clId="{521ACAA2-9EE6-40C0-AFE3-468143C45EFA}" dt="2021-11-14T14:42:53.119" v="2619" actId="14100"/>
          <ac:cxnSpMkLst>
            <pc:docMk/>
            <pc:sldMk cId="3687717972" sldId="411"/>
            <ac:cxnSpMk id="44" creationId="{027649D0-A16D-4989-8B84-3FC90A3CAC7E}"/>
          </ac:cxnSpMkLst>
        </pc:cxnChg>
      </pc:sldChg>
      <pc:sldChg chg="addSp delSp modSp add mod">
        <pc:chgData name="Karel van der Lelij" userId="0ebe60f0-329f-4378-b93f-e89fca307a8a" providerId="ADAL" clId="{521ACAA2-9EE6-40C0-AFE3-468143C45EFA}" dt="2021-11-14T14:55:12.703" v="3071" actId="20577"/>
        <pc:sldMkLst>
          <pc:docMk/>
          <pc:sldMk cId="395449304" sldId="412"/>
        </pc:sldMkLst>
        <pc:spChg chg="add mod">
          <ac:chgData name="Karel van der Lelij" userId="0ebe60f0-329f-4378-b93f-e89fca307a8a" providerId="ADAL" clId="{521ACAA2-9EE6-40C0-AFE3-468143C45EFA}" dt="2021-11-14T14:52:16.989" v="2946" actId="20577"/>
          <ac:spMkLst>
            <pc:docMk/>
            <pc:sldMk cId="395449304" sldId="412"/>
            <ac:spMk id="7" creationId="{CCB9D757-8F8F-41AA-AEFC-B24DA4097820}"/>
          </ac:spMkLst>
        </pc:spChg>
        <pc:spChg chg="add mod">
          <ac:chgData name="Karel van der Lelij" userId="0ebe60f0-329f-4378-b93f-e89fca307a8a" providerId="ADAL" clId="{521ACAA2-9EE6-40C0-AFE3-468143C45EFA}" dt="2021-11-14T14:55:12.703" v="3071" actId="20577"/>
          <ac:spMkLst>
            <pc:docMk/>
            <pc:sldMk cId="395449304" sldId="412"/>
            <ac:spMk id="8" creationId="{7DBED282-A763-4107-A390-4A00788470F6}"/>
          </ac:spMkLst>
        </pc:spChg>
        <pc:spChg chg="mod">
          <ac:chgData name="Karel van der Lelij" userId="0ebe60f0-329f-4378-b93f-e89fca307a8a" providerId="ADAL" clId="{521ACAA2-9EE6-40C0-AFE3-468143C45EFA}" dt="2021-11-14T14:45:37.525" v="2675" actId="20577"/>
          <ac:spMkLst>
            <pc:docMk/>
            <pc:sldMk cId="395449304" sldId="412"/>
            <ac:spMk id="23" creationId="{10D7DF57-B1BE-4F41-855D-4FB4A0192350}"/>
          </ac:spMkLst>
        </pc:spChg>
        <pc:spChg chg="del">
          <ac:chgData name="Karel van der Lelij" userId="0ebe60f0-329f-4378-b93f-e89fca307a8a" providerId="ADAL" clId="{521ACAA2-9EE6-40C0-AFE3-468143C45EFA}" dt="2021-11-14T14:45:11.237" v="2645" actId="478"/>
          <ac:spMkLst>
            <pc:docMk/>
            <pc:sldMk cId="395449304" sldId="412"/>
            <ac:spMk id="27" creationId="{95DF38AA-AB14-400B-9C79-6DB064BEE0C3}"/>
          </ac:spMkLst>
        </pc:spChg>
        <pc:spChg chg="mod">
          <ac:chgData name="Karel van der Lelij" userId="0ebe60f0-329f-4378-b93f-e89fca307a8a" providerId="ADAL" clId="{521ACAA2-9EE6-40C0-AFE3-468143C45EFA}" dt="2021-11-14T14:44:44.113" v="2643" actId="1076"/>
          <ac:spMkLst>
            <pc:docMk/>
            <pc:sldMk cId="395449304" sldId="412"/>
            <ac:spMk id="33" creationId="{C35F2CDE-CFDE-4B8E-8EF9-CD95CB62408D}"/>
          </ac:spMkLst>
        </pc:spChg>
      </pc:sldChg>
      <pc:sldChg chg="addSp modSp add mod">
        <pc:chgData name="Karel van der Lelij" userId="0ebe60f0-329f-4378-b93f-e89fca307a8a" providerId="ADAL" clId="{521ACAA2-9EE6-40C0-AFE3-468143C45EFA}" dt="2021-11-14T14:56:06.643" v="3136" actId="20577"/>
        <pc:sldMkLst>
          <pc:docMk/>
          <pc:sldMk cId="3887423958" sldId="413"/>
        </pc:sldMkLst>
        <pc:spChg chg="mod">
          <ac:chgData name="Karel van der Lelij" userId="0ebe60f0-329f-4378-b93f-e89fca307a8a" providerId="ADAL" clId="{521ACAA2-9EE6-40C0-AFE3-468143C45EFA}" dt="2021-11-14T14:47:55.005" v="2945" actId="20577"/>
          <ac:spMkLst>
            <pc:docMk/>
            <pc:sldMk cId="3887423958" sldId="413"/>
            <ac:spMk id="7" creationId="{CCB9D757-8F8F-41AA-AEFC-B24DA4097820}"/>
          </ac:spMkLst>
        </pc:spChg>
        <pc:spChg chg="add mod">
          <ac:chgData name="Karel van der Lelij" userId="0ebe60f0-329f-4378-b93f-e89fca307a8a" providerId="ADAL" clId="{521ACAA2-9EE6-40C0-AFE3-468143C45EFA}" dt="2021-11-14T14:56:06.643" v="3136" actId="20577"/>
          <ac:spMkLst>
            <pc:docMk/>
            <pc:sldMk cId="3887423958" sldId="413"/>
            <ac:spMk id="8" creationId="{FC8A95F2-5140-48E4-96FC-B3DD8E24F3B4}"/>
          </ac:spMkLst>
        </pc:spChg>
        <pc:spChg chg="mod">
          <ac:chgData name="Karel van der Lelij" userId="0ebe60f0-329f-4378-b93f-e89fca307a8a" providerId="ADAL" clId="{521ACAA2-9EE6-40C0-AFE3-468143C45EFA}" dt="2021-11-14T14:47:02.956" v="2843" actId="20577"/>
          <ac:spMkLst>
            <pc:docMk/>
            <pc:sldMk cId="3887423958" sldId="413"/>
            <ac:spMk id="23" creationId="{10D7DF57-B1BE-4F41-855D-4FB4A0192350}"/>
          </ac:spMkLst>
        </pc:spChg>
      </pc:sldChg>
      <pc:sldChg chg="modSp add mod ord">
        <pc:chgData name="Karel van der Lelij" userId="0ebe60f0-329f-4378-b93f-e89fca307a8a" providerId="ADAL" clId="{521ACAA2-9EE6-40C0-AFE3-468143C45EFA}" dt="2021-11-14T19:23:06.926" v="3822"/>
        <pc:sldMkLst>
          <pc:docMk/>
          <pc:sldMk cId="3216879044" sldId="414"/>
        </pc:sldMkLst>
        <pc:spChg chg="mod">
          <ac:chgData name="Karel van der Lelij" userId="0ebe60f0-329f-4378-b93f-e89fca307a8a" providerId="ADAL" clId="{521ACAA2-9EE6-40C0-AFE3-468143C45EFA}" dt="2021-11-14T19:22:46.828" v="3818" actId="20577"/>
          <ac:spMkLst>
            <pc:docMk/>
            <pc:sldMk cId="3216879044" sldId="414"/>
            <ac:spMk id="8" creationId="{21DA1B08-FF04-45EE-92FF-3E650D1B0BD1}"/>
          </ac:spMkLst>
        </pc:spChg>
      </pc:sldChg>
      <pc:sldChg chg="addSp modSp add mod ord">
        <pc:chgData name="Karel van der Lelij" userId="0ebe60f0-329f-4378-b93f-e89fca307a8a" providerId="ADAL" clId="{521ACAA2-9EE6-40C0-AFE3-468143C45EFA}" dt="2021-11-14T15:00:03.988" v="3346" actId="20577"/>
        <pc:sldMkLst>
          <pc:docMk/>
          <pc:sldMk cId="1202300445" sldId="415"/>
        </pc:sldMkLst>
        <pc:spChg chg="mod">
          <ac:chgData name="Karel van der Lelij" userId="0ebe60f0-329f-4378-b93f-e89fca307a8a" providerId="ADAL" clId="{521ACAA2-9EE6-40C0-AFE3-468143C45EFA}" dt="2021-11-14T14:59:28.035" v="3242" actId="20577"/>
          <ac:spMkLst>
            <pc:docMk/>
            <pc:sldMk cId="1202300445" sldId="415"/>
            <ac:spMk id="7" creationId="{CCB9D757-8F8F-41AA-AEFC-B24DA4097820}"/>
          </ac:spMkLst>
        </pc:spChg>
        <pc:spChg chg="add mod">
          <ac:chgData name="Karel van der Lelij" userId="0ebe60f0-329f-4378-b93f-e89fca307a8a" providerId="ADAL" clId="{521ACAA2-9EE6-40C0-AFE3-468143C45EFA}" dt="2021-11-14T15:00:03.988" v="3346" actId="20577"/>
          <ac:spMkLst>
            <pc:docMk/>
            <pc:sldMk cId="1202300445" sldId="415"/>
            <ac:spMk id="8" creationId="{7F226BCB-BC40-4E7E-8391-5EE21EC4EA95}"/>
          </ac:spMkLst>
        </pc:spChg>
        <pc:spChg chg="mod">
          <ac:chgData name="Karel van der Lelij" userId="0ebe60f0-329f-4378-b93f-e89fca307a8a" providerId="ADAL" clId="{521ACAA2-9EE6-40C0-AFE3-468143C45EFA}" dt="2021-11-14T14:58:48.270" v="3142" actId="20577"/>
          <ac:spMkLst>
            <pc:docMk/>
            <pc:sldMk cId="1202300445" sldId="415"/>
            <ac:spMk id="23" creationId="{10D7DF57-B1BE-4F41-855D-4FB4A0192350}"/>
          </ac:spMkLst>
        </pc:spChg>
      </pc:sldChg>
      <pc:sldChg chg="modSp add del mod">
        <pc:chgData name="Karel van der Lelij" userId="0ebe60f0-329f-4378-b93f-e89fca307a8a" providerId="ADAL" clId="{521ACAA2-9EE6-40C0-AFE3-468143C45EFA}" dt="2021-11-14T15:09:51.533" v="3816" actId="47"/>
        <pc:sldMkLst>
          <pc:docMk/>
          <pc:sldMk cId="3768988889" sldId="416"/>
        </pc:sldMkLst>
        <pc:spChg chg="mod">
          <ac:chgData name="Karel van der Lelij" userId="0ebe60f0-329f-4378-b93f-e89fca307a8a" providerId="ADAL" clId="{521ACAA2-9EE6-40C0-AFE3-468143C45EFA}" dt="2021-11-14T15:06:04.149" v="3387" actId="20577"/>
          <ac:spMkLst>
            <pc:docMk/>
            <pc:sldMk cId="3768988889" sldId="416"/>
            <ac:spMk id="9" creationId="{00000000-0000-0000-0000-000000000000}"/>
          </ac:spMkLst>
        </pc:spChg>
      </pc:sldChg>
      <pc:sldChg chg="modSp add mod">
        <pc:chgData name="Karel van der Lelij" userId="0ebe60f0-329f-4378-b93f-e89fca307a8a" providerId="ADAL" clId="{521ACAA2-9EE6-40C0-AFE3-468143C45EFA}" dt="2021-11-15T12:23:48.190" v="4945" actId="20577"/>
        <pc:sldMkLst>
          <pc:docMk/>
          <pc:sldMk cId="4153289940" sldId="417"/>
        </pc:sldMkLst>
        <pc:spChg chg="mod">
          <ac:chgData name="Karel van der Lelij" userId="0ebe60f0-329f-4378-b93f-e89fca307a8a" providerId="ADAL" clId="{521ACAA2-9EE6-40C0-AFE3-468143C45EFA}" dt="2021-11-14T19:34:04.296" v="4728" actId="20577"/>
          <ac:spMkLst>
            <pc:docMk/>
            <pc:sldMk cId="4153289940" sldId="417"/>
            <ac:spMk id="9" creationId="{00000000-0000-0000-0000-000000000000}"/>
          </ac:spMkLst>
        </pc:spChg>
        <pc:spChg chg="mod">
          <ac:chgData name="Karel van der Lelij" userId="0ebe60f0-329f-4378-b93f-e89fca307a8a" providerId="ADAL" clId="{521ACAA2-9EE6-40C0-AFE3-468143C45EFA}" dt="2021-11-15T12:23:48.190" v="4945" actId="20577"/>
          <ac:spMkLst>
            <pc:docMk/>
            <pc:sldMk cId="4153289940" sldId="417"/>
            <ac:spMk id="10" creationId="{00000000-0000-0000-0000-000000000000}"/>
          </ac:spMkLst>
        </pc:spChg>
      </pc:sldChg>
      <pc:sldChg chg="modSp add mod">
        <pc:chgData name="Karel van der Lelij" userId="0ebe60f0-329f-4378-b93f-e89fca307a8a" providerId="ADAL" clId="{521ACAA2-9EE6-40C0-AFE3-468143C45EFA}" dt="2021-11-14T19:23:26.087" v="3830" actId="20577"/>
        <pc:sldMkLst>
          <pc:docMk/>
          <pc:sldMk cId="385174077" sldId="418"/>
        </pc:sldMkLst>
        <pc:spChg chg="mod">
          <ac:chgData name="Karel van der Lelij" userId="0ebe60f0-329f-4378-b93f-e89fca307a8a" providerId="ADAL" clId="{521ACAA2-9EE6-40C0-AFE3-468143C45EFA}" dt="2021-11-14T19:23:26.087" v="3830" actId="20577"/>
          <ac:spMkLst>
            <pc:docMk/>
            <pc:sldMk cId="385174077" sldId="418"/>
            <ac:spMk id="8" creationId="{21DA1B08-FF04-45EE-92FF-3E650D1B0BD1}"/>
          </ac:spMkLst>
        </pc:spChg>
      </pc:sldChg>
      <pc:sldChg chg="add del">
        <pc:chgData name="Karel van der Lelij" userId="0ebe60f0-329f-4378-b93f-e89fca307a8a" providerId="ADAL" clId="{521ACAA2-9EE6-40C0-AFE3-468143C45EFA}" dt="2021-11-14T19:42:06.711" v="4731" actId="47"/>
        <pc:sldMkLst>
          <pc:docMk/>
          <pc:sldMk cId="328511048" sldId="419"/>
        </pc:sldMkLst>
      </pc:sldChg>
      <pc:sldChg chg="modSp add mod ord">
        <pc:chgData name="Karel van der Lelij" userId="0ebe60f0-329f-4378-b93f-e89fca307a8a" providerId="ADAL" clId="{521ACAA2-9EE6-40C0-AFE3-468143C45EFA}" dt="2021-11-14T19:42:36.506" v="4806" actId="20577"/>
        <pc:sldMkLst>
          <pc:docMk/>
          <pc:sldMk cId="1979257834" sldId="419"/>
        </pc:sldMkLst>
        <pc:spChg chg="mod">
          <ac:chgData name="Karel van der Lelij" userId="0ebe60f0-329f-4378-b93f-e89fca307a8a" providerId="ADAL" clId="{521ACAA2-9EE6-40C0-AFE3-468143C45EFA}" dt="2021-11-14T19:42:36.506" v="4806" actId="20577"/>
          <ac:spMkLst>
            <pc:docMk/>
            <pc:sldMk cId="1979257834" sldId="419"/>
            <ac:spMk id="8" creationId="{21DA1B08-FF04-45EE-92FF-3E650D1B0BD1}"/>
          </ac:spMkLst>
        </pc:spChg>
        <pc:spChg chg="mod">
          <ac:chgData name="Karel van der Lelij" userId="0ebe60f0-329f-4378-b93f-e89fca307a8a" providerId="ADAL" clId="{521ACAA2-9EE6-40C0-AFE3-468143C45EFA}" dt="2021-11-14T19:42:20.715" v="4747" actId="20577"/>
          <ac:spMkLst>
            <pc:docMk/>
            <pc:sldMk cId="1979257834" sldId="419"/>
            <ac:spMk id="23" creationId="{10D7DF57-B1BE-4F41-855D-4FB4A0192350}"/>
          </ac:spMkLst>
        </pc:spChg>
      </pc:sldChg>
      <pc:sldChg chg="modSp add mod">
        <pc:chgData name="Karel van der Lelij" userId="0ebe60f0-329f-4378-b93f-e89fca307a8a" providerId="ADAL" clId="{521ACAA2-9EE6-40C0-AFE3-468143C45EFA}" dt="2021-11-14T20:04:30.489" v="4940" actId="20577"/>
        <pc:sldMkLst>
          <pc:docMk/>
          <pc:sldMk cId="2891181857" sldId="420"/>
        </pc:sldMkLst>
        <pc:spChg chg="mod">
          <ac:chgData name="Karel van der Lelij" userId="0ebe60f0-329f-4378-b93f-e89fca307a8a" providerId="ADAL" clId="{521ACAA2-9EE6-40C0-AFE3-468143C45EFA}" dt="2021-11-14T20:04:30.489" v="4940" actId="20577"/>
          <ac:spMkLst>
            <pc:docMk/>
            <pc:sldMk cId="2891181857" sldId="420"/>
            <ac:spMk id="2" creationId="{319725A6-1028-45A5-8608-46D89B8EEBA6}"/>
          </ac:spMkLst>
        </pc:spChg>
      </pc:sldChg>
      <pc:sldMasterChg chg="modSldLayout">
        <pc:chgData name="Karel van der Lelij" userId="0ebe60f0-329f-4378-b93f-e89fca307a8a" providerId="ADAL" clId="{521ACAA2-9EE6-40C0-AFE3-468143C45EFA}" dt="2021-11-13T11:37:30.982" v="219" actId="14100"/>
        <pc:sldMasterMkLst>
          <pc:docMk/>
          <pc:sldMasterMk cId="45558532" sldId="2147483669"/>
        </pc:sldMasterMkLst>
        <pc:sldLayoutChg chg="modSp mod">
          <pc:chgData name="Karel van der Lelij" userId="0ebe60f0-329f-4378-b93f-e89fca307a8a" providerId="ADAL" clId="{521ACAA2-9EE6-40C0-AFE3-468143C45EFA}" dt="2021-11-13T11:37:30.982" v="219" actId="14100"/>
          <pc:sldLayoutMkLst>
            <pc:docMk/>
            <pc:sldMasterMk cId="45558532" sldId="2147483669"/>
            <pc:sldLayoutMk cId="1797439086" sldId="2147483671"/>
          </pc:sldLayoutMkLst>
          <pc:spChg chg="mod">
            <ac:chgData name="Karel van der Lelij" userId="0ebe60f0-329f-4378-b93f-e89fca307a8a" providerId="ADAL" clId="{521ACAA2-9EE6-40C0-AFE3-468143C45EFA}" dt="2021-11-13T11:37:30.982" v="219" actId="14100"/>
            <ac:spMkLst>
              <pc:docMk/>
              <pc:sldMasterMk cId="45558532" sldId="2147483669"/>
              <pc:sldLayoutMk cId="1797439086" sldId="2147483671"/>
              <ac:spMk id="8" creationId="{00000000-0000-0000-0000-000000000000}"/>
            </ac:spMkLst>
          </pc:spChg>
        </pc:sldLayoutChg>
      </pc:sldMasterChg>
    </pc:docChg>
  </pc:docChgLst>
  <pc:docChgLst>
    <pc:chgData name="Karel van der Lelij" userId="0ebe60f0-329f-4378-b93f-e89fca307a8a" providerId="ADAL" clId="{FDAFC8EF-2C30-4572-9FCA-FA93FF95A7B4}"/>
    <pc:docChg chg="undo custSel addSld delSld modSld sldOrd">
      <pc:chgData name="Karel van der Lelij" userId="0ebe60f0-329f-4378-b93f-e89fca307a8a" providerId="ADAL" clId="{FDAFC8EF-2C30-4572-9FCA-FA93FF95A7B4}" dt="2022-11-21T08:06:56.445" v="831"/>
      <pc:docMkLst>
        <pc:docMk/>
      </pc:docMkLst>
      <pc:sldChg chg="modSp mod">
        <pc:chgData name="Karel van der Lelij" userId="0ebe60f0-329f-4378-b93f-e89fca307a8a" providerId="ADAL" clId="{FDAFC8EF-2C30-4572-9FCA-FA93FF95A7B4}" dt="2022-11-21T07:07:20.876" v="5" actId="20577"/>
        <pc:sldMkLst>
          <pc:docMk/>
          <pc:sldMk cId="1905581940" sldId="256"/>
        </pc:sldMkLst>
        <pc:spChg chg="mod">
          <ac:chgData name="Karel van der Lelij" userId="0ebe60f0-329f-4378-b93f-e89fca307a8a" providerId="ADAL" clId="{FDAFC8EF-2C30-4572-9FCA-FA93FF95A7B4}" dt="2022-11-21T07:07:14.454" v="1" actId="20577"/>
          <ac:spMkLst>
            <pc:docMk/>
            <pc:sldMk cId="1905581940" sldId="256"/>
            <ac:spMk id="7" creationId="{CF43F662-A34D-4B2E-B273-EB28CE016E9D}"/>
          </ac:spMkLst>
        </pc:spChg>
        <pc:spChg chg="mod">
          <ac:chgData name="Karel van der Lelij" userId="0ebe60f0-329f-4378-b93f-e89fca307a8a" providerId="ADAL" clId="{FDAFC8EF-2C30-4572-9FCA-FA93FF95A7B4}" dt="2022-11-21T07:07:20.876" v="5" actId="20577"/>
          <ac:spMkLst>
            <pc:docMk/>
            <pc:sldMk cId="1905581940" sldId="256"/>
            <ac:spMk id="31" creationId="{00000000-0000-0000-0000-000000000000}"/>
          </ac:spMkLst>
        </pc:spChg>
      </pc:sldChg>
      <pc:sldChg chg="del">
        <pc:chgData name="Karel van der Lelij" userId="0ebe60f0-329f-4378-b93f-e89fca307a8a" providerId="ADAL" clId="{FDAFC8EF-2C30-4572-9FCA-FA93FF95A7B4}" dt="2022-11-21T07:15:59.604" v="81" actId="47"/>
        <pc:sldMkLst>
          <pc:docMk/>
          <pc:sldMk cId="1816677251" sldId="302"/>
        </pc:sldMkLst>
      </pc:sldChg>
      <pc:sldChg chg="del modAnim">
        <pc:chgData name="Karel van der Lelij" userId="0ebe60f0-329f-4378-b93f-e89fca307a8a" providerId="ADAL" clId="{FDAFC8EF-2C30-4572-9FCA-FA93FF95A7B4}" dt="2022-11-21T08:04:43.304" v="830"/>
        <pc:sldMkLst>
          <pc:docMk/>
          <pc:sldMk cId="2431974521" sldId="303"/>
        </pc:sldMkLst>
      </pc:sldChg>
      <pc:sldChg chg="modSp mod">
        <pc:chgData name="Karel van der Lelij" userId="0ebe60f0-329f-4378-b93f-e89fca307a8a" providerId="ADAL" clId="{FDAFC8EF-2C30-4572-9FCA-FA93FF95A7B4}" dt="2022-11-21T07:11:13.963" v="78" actId="20577"/>
        <pc:sldMkLst>
          <pc:docMk/>
          <pc:sldMk cId="1247275738" sldId="344"/>
        </pc:sldMkLst>
        <pc:spChg chg="mod">
          <ac:chgData name="Karel van der Lelij" userId="0ebe60f0-329f-4378-b93f-e89fca307a8a" providerId="ADAL" clId="{FDAFC8EF-2C30-4572-9FCA-FA93FF95A7B4}" dt="2022-11-21T07:11:13.963" v="78" actId="20577"/>
          <ac:spMkLst>
            <pc:docMk/>
            <pc:sldMk cId="1247275738" sldId="344"/>
            <ac:spMk id="7" creationId="{00000000-0000-0000-0000-000000000000}"/>
          </ac:spMkLst>
        </pc:spChg>
        <pc:spChg chg="mod">
          <ac:chgData name="Karel van der Lelij" userId="0ebe60f0-329f-4378-b93f-e89fca307a8a" providerId="ADAL" clId="{FDAFC8EF-2C30-4572-9FCA-FA93FF95A7B4}" dt="2022-11-21T07:08:57.478" v="57" actId="14100"/>
          <ac:spMkLst>
            <pc:docMk/>
            <pc:sldMk cId="1247275738" sldId="344"/>
            <ac:spMk id="9" creationId="{005E66BA-ECBF-6DE2-B24F-6DB2FC623EC3}"/>
          </ac:spMkLst>
        </pc:spChg>
      </pc:sldChg>
      <pc:sldChg chg="del">
        <pc:chgData name="Karel van der Lelij" userId="0ebe60f0-329f-4378-b93f-e89fca307a8a" providerId="ADAL" clId="{FDAFC8EF-2C30-4572-9FCA-FA93FF95A7B4}" dt="2022-11-21T07:55:32.062" v="784" actId="47"/>
        <pc:sldMkLst>
          <pc:docMk/>
          <pc:sldMk cId="1695184804" sldId="387"/>
        </pc:sldMkLst>
      </pc:sldChg>
      <pc:sldChg chg="ord">
        <pc:chgData name="Karel van der Lelij" userId="0ebe60f0-329f-4378-b93f-e89fca307a8a" providerId="ADAL" clId="{FDAFC8EF-2C30-4572-9FCA-FA93FF95A7B4}" dt="2022-11-21T08:03:20.875" v="824"/>
        <pc:sldMkLst>
          <pc:docMk/>
          <pc:sldMk cId="4153289940" sldId="417"/>
        </pc:sldMkLst>
      </pc:sldChg>
      <pc:sldChg chg="modSp mod">
        <pc:chgData name="Karel van der Lelij" userId="0ebe60f0-329f-4378-b93f-e89fca307a8a" providerId="ADAL" clId="{FDAFC8EF-2C30-4572-9FCA-FA93FF95A7B4}" dt="2022-11-21T07:54:05.779" v="781" actId="20577"/>
        <pc:sldMkLst>
          <pc:docMk/>
          <pc:sldMk cId="1003329989" sldId="421"/>
        </pc:sldMkLst>
        <pc:spChg chg="mod">
          <ac:chgData name="Karel van der Lelij" userId="0ebe60f0-329f-4378-b93f-e89fca307a8a" providerId="ADAL" clId="{FDAFC8EF-2C30-4572-9FCA-FA93FF95A7B4}" dt="2022-11-21T07:54:05.779" v="781" actId="20577"/>
          <ac:spMkLst>
            <pc:docMk/>
            <pc:sldMk cId="1003329989" sldId="421"/>
            <ac:spMk id="3" creationId="{6BF89E23-4F09-8A4C-77A0-E0A33C0ED662}"/>
          </ac:spMkLst>
        </pc:spChg>
      </pc:sldChg>
      <pc:sldChg chg="del">
        <pc:chgData name="Karel van der Lelij" userId="0ebe60f0-329f-4378-b93f-e89fca307a8a" providerId="ADAL" clId="{FDAFC8EF-2C30-4572-9FCA-FA93FF95A7B4}" dt="2022-11-21T07:15:36.508" v="79" actId="47"/>
        <pc:sldMkLst>
          <pc:docMk/>
          <pc:sldMk cId="2442589093" sldId="421"/>
        </pc:sldMkLst>
      </pc:sldChg>
      <pc:sldChg chg="del">
        <pc:chgData name="Karel van der Lelij" userId="0ebe60f0-329f-4378-b93f-e89fca307a8a" providerId="ADAL" clId="{FDAFC8EF-2C30-4572-9FCA-FA93FF95A7B4}" dt="2022-11-21T07:15:56.193" v="80" actId="47"/>
        <pc:sldMkLst>
          <pc:docMk/>
          <pc:sldMk cId="2644116373" sldId="422"/>
        </pc:sldMkLst>
      </pc:sldChg>
      <pc:sldChg chg="addSp delSp modSp mod">
        <pc:chgData name="Karel van der Lelij" userId="0ebe60f0-329f-4378-b93f-e89fca307a8a" providerId="ADAL" clId="{FDAFC8EF-2C30-4572-9FCA-FA93FF95A7B4}" dt="2022-11-21T07:22:32.858" v="213"/>
        <pc:sldMkLst>
          <pc:docMk/>
          <pc:sldMk cId="3225975410" sldId="423"/>
        </pc:sldMkLst>
        <pc:spChg chg="add del mod">
          <ac:chgData name="Karel van der Lelij" userId="0ebe60f0-329f-4378-b93f-e89fca307a8a" providerId="ADAL" clId="{FDAFC8EF-2C30-4572-9FCA-FA93FF95A7B4}" dt="2022-11-21T07:19:33.171" v="132"/>
          <ac:spMkLst>
            <pc:docMk/>
            <pc:sldMk cId="3225975410" sldId="423"/>
            <ac:spMk id="5" creationId="{1939DF16-7D76-B8F0-4B73-C7B9573C11EA}"/>
          </ac:spMkLst>
        </pc:spChg>
        <pc:spChg chg="add del mod">
          <ac:chgData name="Karel van der Lelij" userId="0ebe60f0-329f-4378-b93f-e89fca307a8a" providerId="ADAL" clId="{FDAFC8EF-2C30-4572-9FCA-FA93FF95A7B4}" dt="2022-11-21T07:19:33.171" v="132"/>
          <ac:spMkLst>
            <pc:docMk/>
            <pc:sldMk cId="3225975410" sldId="423"/>
            <ac:spMk id="6" creationId="{2AFCBB5F-601A-4548-D56D-51794A384283}"/>
          </ac:spMkLst>
        </pc:spChg>
        <pc:spChg chg="add del mod">
          <ac:chgData name="Karel van der Lelij" userId="0ebe60f0-329f-4378-b93f-e89fca307a8a" providerId="ADAL" clId="{FDAFC8EF-2C30-4572-9FCA-FA93FF95A7B4}" dt="2022-11-21T07:22:32.611" v="212" actId="478"/>
          <ac:spMkLst>
            <pc:docMk/>
            <pc:sldMk cId="3225975410" sldId="423"/>
            <ac:spMk id="8" creationId="{873CD294-4B87-3826-5E9D-F9DA68BEC811}"/>
          </ac:spMkLst>
        </pc:spChg>
        <pc:spChg chg="add mod">
          <ac:chgData name="Karel van der Lelij" userId="0ebe60f0-329f-4378-b93f-e89fca307a8a" providerId="ADAL" clId="{FDAFC8EF-2C30-4572-9FCA-FA93FF95A7B4}" dt="2022-11-21T07:19:36.042" v="134"/>
          <ac:spMkLst>
            <pc:docMk/>
            <pc:sldMk cId="3225975410" sldId="423"/>
            <ac:spMk id="11" creationId="{CF7C54A4-64D5-4CA3-26CD-74B6EA210955}"/>
          </ac:spMkLst>
        </pc:spChg>
        <pc:spChg chg="add mod">
          <ac:chgData name="Karel van der Lelij" userId="0ebe60f0-329f-4378-b93f-e89fca307a8a" providerId="ADAL" clId="{FDAFC8EF-2C30-4572-9FCA-FA93FF95A7B4}" dt="2022-11-21T07:22:32.858" v="213"/>
          <ac:spMkLst>
            <pc:docMk/>
            <pc:sldMk cId="3225975410" sldId="423"/>
            <ac:spMk id="12" creationId="{DAA2DFB9-E687-352A-7E5F-40DF8BB4B7B5}"/>
          </ac:spMkLst>
        </pc:spChg>
        <pc:spChg chg="del">
          <ac:chgData name="Karel van der Lelij" userId="0ebe60f0-329f-4378-b93f-e89fca307a8a" providerId="ADAL" clId="{FDAFC8EF-2C30-4572-9FCA-FA93FF95A7B4}" dt="2022-11-21T07:19:35.818" v="133" actId="478"/>
          <ac:spMkLst>
            <pc:docMk/>
            <pc:sldMk cId="3225975410" sldId="423"/>
            <ac:spMk id="14" creationId="{FD938D5A-BEAF-4F4C-9F10-0B739C8F5DF8}"/>
          </ac:spMkLst>
        </pc:spChg>
        <pc:spChg chg="del">
          <ac:chgData name="Karel van der Lelij" userId="0ebe60f0-329f-4378-b93f-e89fca307a8a" providerId="ADAL" clId="{FDAFC8EF-2C30-4572-9FCA-FA93FF95A7B4}" dt="2022-11-21T07:19:29.748" v="130" actId="478"/>
          <ac:spMkLst>
            <pc:docMk/>
            <pc:sldMk cId="3225975410" sldId="423"/>
            <ac:spMk id="15" creationId="{0B4A5FD3-0F6E-4AF9-A561-3965E17EFFDC}"/>
          </ac:spMkLst>
        </pc:spChg>
        <pc:spChg chg="mod">
          <ac:chgData name="Karel van der Lelij" userId="0ebe60f0-329f-4378-b93f-e89fca307a8a" providerId="ADAL" clId="{FDAFC8EF-2C30-4572-9FCA-FA93FF95A7B4}" dt="2022-11-21T07:20:22.872" v="156" actId="1076"/>
          <ac:spMkLst>
            <pc:docMk/>
            <pc:sldMk cId="3225975410" sldId="423"/>
            <ac:spMk id="16" creationId="{4A74B874-B86A-4808-8A57-4518CB3E962E}"/>
          </ac:spMkLst>
        </pc:spChg>
        <pc:picChg chg="add del mod">
          <ac:chgData name="Karel van der Lelij" userId="0ebe60f0-329f-4378-b93f-e89fca307a8a" providerId="ADAL" clId="{FDAFC8EF-2C30-4572-9FCA-FA93FF95A7B4}" dt="2022-11-21T07:19:33.171" v="132"/>
          <ac:picMkLst>
            <pc:docMk/>
            <pc:sldMk cId="3225975410" sldId="423"/>
            <ac:picMk id="4" creationId="{22457A32-8CAC-B985-3131-D28B74929523}"/>
          </ac:picMkLst>
        </pc:picChg>
        <pc:picChg chg="add mod ord">
          <ac:chgData name="Karel van der Lelij" userId="0ebe60f0-329f-4378-b93f-e89fca307a8a" providerId="ADAL" clId="{FDAFC8EF-2C30-4572-9FCA-FA93FF95A7B4}" dt="2022-11-21T07:19:41.697" v="135" actId="167"/>
          <ac:picMkLst>
            <pc:docMk/>
            <pc:sldMk cId="3225975410" sldId="423"/>
            <ac:picMk id="7" creationId="{619EBD3D-6CF6-AF86-60FD-39C437D1C9D7}"/>
          </ac:picMkLst>
        </pc:picChg>
        <pc:picChg chg="del">
          <ac:chgData name="Karel van der Lelij" userId="0ebe60f0-329f-4378-b93f-e89fca307a8a" providerId="ADAL" clId="{FDAFC8EF-2C30-4572-9FCA-FA93FF95A7B4}" dt="2022-11-21T07:19:29.748" v="130" actId="478"/>
          <ac:picMkLst>
            <pc:docMk/>
            <pc:sldMk cId="3225975410" sldId="423"/>
            <ac:picMk id="13" creationId="{696A9E21-B66E-4C34-AA93-180582C51E19}"/>
          </ac:picMkLst>
        </pc:picChg>
      </pc:sldChg>
      <pc:sldChg chg="addSp delSp modSp mod">
        <pc:chgData name="Karel van der Lelij" userId="0ebe60f0-329f-4378-b93f-e89fca307a8a" providerId="ADAL" clId="{FDAFC8EF-2C30-4572-9FCA-FA93FF95A7B4}" dt="2022-11-21T07:23:22.005" v="225"/>
        <pc:sldMkLst>
          <pc:docMk/>
          <pc:sldMk cId="1311169906" sldId="425"/>
        </pc:sldMkLst>
        <pc:spChg chg="add mod">
          <ac:chgData name="Karel van der Lelij" userId="0ebe60f0-329f-4378-b93f-e89fca307a8a" providerId="ADAL" clId="{FDAFC8EF-2C30-4572-9FCA-FA93FF95A7B4}" dt="2022-11-21T07:23:22.005" v="225"/>
          <ac:spMkLst>
            <pc:docMk/>
            <pc:sldMk cId="1311169906" sldId="425"/>
            <ac:spMk id="5" creationId="{A5A5DF1E-50D5-4E48-7C09-B8B9F9906D37}"/>
          </ac:spMkLst>
        </pc:spChg>
        <pc:spChg chg="add mod">
          <ac:chgData name="Karel van der Lelij" userId="0ebe60f0-329f-4378-b93f-e89fca307a8a" providerId="ADAL" clId="{FDAFC8EF-2C30-4572-9FCA-FA93FF95A7B4}" dt="2022-11-21T07:23:22.005" v="225"/>
          <ac:spMkLst>
            <pc:docMk/>
            <pc:sldMk cId="1311169906" sldId="425"/>
            <ac:spMk id="6" creationId="{0CB84B7F-D096-8BF6-6311-85FFFADF82A8}"/>
          </ac:spMkLst>
        </pc:spChg>
        <pc:spChg chg="add mod">
          <ac:chgData name="Karel van der Lelij" userId="0ebe60f0-329f-4378-b93f-e89fca307a8a" providerId="ADAL" clId="{FDAFC8EF-2C30-4572-9FCA-FA93FF95A7B4}" dt="2022-11-21T07:23:22.005" v="225"/>
          <ac:spMkLst>
            <pc:docMk/>
            <pc:sldMk cId="1311169906" sldId="425"/>
            <ac:spMk id="7" creationId="{998A40AA-D833-905F-B561-381B2AC2CD91}"/>
          </ac:spMkLst>
        </pc:spChg>
        <pc:spChg chg="del">
          <ac:chgData name="Karel van der Lelij" userId="0ebe60f0-329f-4378-b93f-e89fca307a8a" providerId="ADAL" clId="{FDAFC8EF-2C30-4572-9FCA-FA93FF95A7B4}" dt="2022-11-21T07:23:21.762" v="224" actId="478"/>
          <ac:spMkLst>
            <pc:docMk/>
            <pc:sldMk cId="1311169906" sldId="425"/>
            <ac:spMk id="13" creationId="{B8B6ADCD-3EF7-4A7E-BF9C-ED5E48034865}"/>
          </ac:spMkLst>
        </pc:spChg>
        <pc:spChg chg="del">
          <ac:chgData name="Karel van der Lelij" userId="0ebe60f0-329f-4378-b93f-e89fca307a8a" providerId="ADAL" clId="{FDAFC8EF-2C30-4572-9FCA-FA93FF95A7B4}" dt="2022-11-21T07:23:21.762" v="224" actId="478"/>
          <ac:spMkLst>
            <pc:docMk/>
            <pc:sldMk cId="1311169906" sldId="425"/>
            <ac:spMk id="14" creationId="{697859F4-D34C-4938-B7D3-4837D788DAB9}"/>
          </ac:spMkLst>
        </pc:spChg>
        <pc:spChg chg="del">
          <ac:chgData name="Karel van der Lelij" userId="0ebe60f0-329f-4378-b93f-e89fca307a8a" providerId="ADAL" clId="{FDAFC8EF-2C30-4572-9FCA-FA93FF95A7B4}" dt="2022-11-21T07:23:21.762" v="224" actId="478"/>
          <ac:spMkLst>
            <pc:docMk/>
            <pc:sldMk cId="1311169906" sldId="425"/>
            <ac:spMk id="15" creationId="{0AC99FDC-51C1-4638-9B91-920776EBDDCC}"/>
          </ac:spMkLst>
        </pc:spChg>
        <pc:picChg chg="add mod">
          <ac:chgData name="Karel van der Lelij" userId="0ebe60f0-329f-4378-b93f-e89fca307a8a" providerId="ADAL" clId="{FDAFC8EF-2C30-4572-9FCA-FA93FF95A7B4}" dt="2022-11-21T07:23:22.005" v="225"/>
          <ac:picMkLst>
            <pc:docMk/>
            <pc:sldMk cId="1311169906" sldId="425"/>
            <ac:picMk id="4" creationId="{04EC8E03-7C0C-1F2F-3586-D4F5EB837E11}"/>
          </ac:picMkLst>
        </pc:picChg>
        <pc:picChg chg="del">
          <ac:chgData name="Karel van der Lelij" userId="0ebe60f0-329f-4378-b93f-e89fca307a8a" providerId="ADAL" clId="{FDAFC8EF-2C30-4572-9FCA-FA93FF95A7B4}" dt="2022-11-21T07:23:21.762" v="224" actId="478"/>
          <ac:picMkLst>
            <pc:docMk/>
            <pc:sldMk cId="1311169906" sldId="425"/>
            <ac:picMk id="12" creationId="{0BDBE461-7578-49C8-B8B2-2241A0A2D5A8}"/>
          </ac:picMkLst>
        </pc:picChg>
      </pc:sldChg>
      <pc:sldChg chg="addSp delSp modSp mod">
        <pc:chgData name="Karel van der Lelij" userId="0ebe60f0-329f-4378-b93f-e89fca307a8a" providerId="ADAL" clId="{FDAFC8EF-2C30-4572-9FCA-FA93FF95A7B4}" dt="2022-11-21T07:22:37.249" v="215"/>
        <pc:sldMkLst>
          <pc:docMk/>
          <pc:sldMk cId="1132689389" sldId="426"/>
        </pc:sldMkLst>
        <pc:spChg chg="mod">
          <ac:chgData name="Karel van der Lelij" userId="0ebe60f0-329f-4378-b93f-e89fca307a8a" providerId="ADAL" clId="{FDAFC8EF-2C30-4572-9FCA-FA93FF95A7B4}" dt="2022-11-21T07:16:45.563" v="115" actId="1035"/>
          <ac:spMkLst>
            <pc:docMk/>
            <pc:sldMk cId="1132689389" sldId="426"/>
            <ac:spMk id="4" creationId="{93B50171-37F9-48CC-A073-77DD3C9DCA78}"/>
          </ac:spMkLst>
        </pc:spChg>
        <pc:spChg chg="add mod">
          <ac:chgData name="Karel van der Lelij" userId="0ebe60f0-329f-4378-b93f-e89fca307a8a" providerId="ADAL" clId="{FDAFC8EF-2C30-4572-9FCA-FA93FF95A7B4}" dt="2022-11-21T07:22:37.249" v="215"/>
          <ac:spMkLst>
            <pc:docMk/>
            <pc:sldMk cId="1132689389" sldId="426"/>
            <ac:spMk id="11" creationId="{CDE2412D-44C4-ACDF-B01A-0C6D1447A986}"/>
          </ac:spMkLst>
        </pc:spChg>
        <pc:spChg chg="del mod">
          <ac:chgData name="Karel van der Lelij" userId="0ebe60f0-329f-4378-b93f-e89fca307a8a" providerId="ADAL" clId="{FDAFC8EF-2C30-4572-9FCA-FA93FF95A7B4}" dt="2022-11-21T07:22:37.067" v="214" actId="478"/>
          <ac:spMkLst>
            <pc:docMk/>
            <pc:sldMk cId="1132689389" sldId="426"/>
            <ac:spMk id="13" creationId="{D72F8B21-5786-4411-A912-102556E61273}"/>
          </ac:spMkLst>
        </pc:spChg>
        <pc:spChg chg="mod">
          <ac:chgData name="Karel van der Lelij" userId="0ebe60f0-329f-4378-b93f-e89fca307a8a" providerId="ADAL" clId="{FDAFC8EF-2C30-4572-9FCA-FA93FF95A7B4}" dt="2022-11-21T07:16:45.563" v="115" actId="1035"/>
          <ac:spMkLst>
            <pc:docMk/>
            <pc:sldMk cId="1132689389" sldId="426"/>
            <ac:spMk id="15" creationId="{59815C65-3DCC-42F4-B9B2-CEED3212AAC5}"/>
          </ac:spMkLst>
        </pc:spChg>
        <pc:picChg chg="mod">
          <ac:chgData name="Karel van der Lelij" userId="0ebe60f0-329f-4378-b93f-e89fca307a8a" providerId="ADAL" clId="{FDAFC8EF-2C30-4572-9FCA-FA93FF95A7B4}" dt="2022-11-21T07:16:45.563" v="115" actId="1035"/>
          <ac:picMkLst>
            <pc:docMk/>
            <pc:sldMk cId="1132689389" sldId="426"/>
            <ac:picMk id="10" creationId="{C1666C44-59FD-42F6-A46D-E54785D0B81B}"/>
          </ac:picMkLst>
        </pc:picChg>
        <pc:cxnChg chg="mod">
          <ac:chgData name="Karel van der Lelij" userId="0ebe60f0-329f-4378-b93f-e89fca307a8a" providerId="ADAL" clId="{FDAFC8EF-2C30-4572-9FCA-FA93FF95A7B4}" dt="2022-11-21T07:17:07.786" v="122" actId="1036"/>
          <ac:cxnSpMkLst>
            <pc:docMk/>
            <pc:sldMk cId="1132689389" sldId="426"/>
            <ac:cxnSpMk id="6" creationId="{971BC033-91DB-4B37-9F7B-6110ED9988E7}"/>
          </ac:cxnSpMkLst>
        </pc:cxnChg>
      </pc:sldChg>
      <pc:sldChg chg="addSp delSp modSp mod">
        <pc:chgData name="Karel van der Lelij" userId="0ebe60f0-329f-4378-b93f-e89fca307a8a" providerId="ADAL" clId="{FDAFC8EF-2C30-4572-9FCA-FA93FF95A7B4}" dt="2022-11-21T07:35:49.250" v="484" actId="1035"/>
        <pc:sldMkLst>
          <pc:docMk/>
          <pc:sldMk cId="1035126023" sldId="427"/>
        </pc:sldMkLst>
        <pc:spChg chg="add mod">
          <ac:chgData name="Karel van der Lelij" userId="0ebe60f0-329f-4378-b93f-e89fca307a8a" providerId="ADAL" clId="{FDAFC8EF-2C30-4572-9FCA-FA93FF95A7B4}" dt="2022-11-21T07:24:51.954" v="255"/>
          <ac:spMkLst>
            <pc:docMk/>
            <pc:sldMk cId="1035126023" sldId="427"/>
            <ac:spMk id="5" creationId="{8DC25658-8B91-E21B-E564-7D760097F44F}"/>
          </ac:spMkLst>
        </pc:spChg>
        <pc:spChg chg="add mod">
          <ac:chgData name="Karel van der Lelij" userId="0ebe60f0-329f-4378-b93f-e89fca307a8a" providerId="ADAL" clId="{FDAFC8EF-2C30-4572-9FCA-FA93FF95A7B4}" dt="2022-11-21T07:24:51.954" v="255"/>
          <ac:spMkLst>
            <pc:docMk/>
            <pc:sldMk cId="1035126023" sldId="427"/>
            <ac:spMk id="6" creationId="{B8BB5A8D-1E26-17DA-E17A-612A2D4DAA6F}"/>
          </ac:spMkLst>
        </pc:spChg>
        <pc:spChg chg="add mod">
          <ac:chgData name="Karel van der Lelij" userId="0ebe60f0-329f-4378-b93f-e89fca307a8a" providerId="ADAL" clId="{FDAFC8EF-2C30-4572-9FCA-FA93FF95A7B4}" dt="2022-11-21T07:24:51.954" v="255"/>
          <ac:spMkLst>
            <pc:docMk/>
            <pc:sldMk cId="1035126023" sldId="427"/>
            <ac:spMk id="7" creationId="{974AD75B-1F03-CA50-A220-C4936383648B}"/>
          </ac:spMkLst>
        </pc:spChg>
        <pc:spChg chg="mod">
          <ac:chgData name="Karel van der Lelij" userId="0ebe60f0-329f-4378-b93f-e89fca307a8a" providerId="ADAL" clId="{FDAFC8EF-2C30-4572-9FCA-FA93FF95A7B4}" dt="2022-11-21T07:35:36.382" v="466" actId="1076"/>
          <ac:spMkLst>
            <pc:docMk/>
            <pc:sldMk cId="1035126023" sldId="427"/>
            <ac:spMk id="12" creationId="{B4C01B36-0A3A-48CA-92F3-A8E8773BB5CB}"/>
          </ac:spMkLst>
        </pc:spChg>
        <pc:spChg chg="mod">
          <ac:chgData name="Karel van der Lelij" userId="0ebe60f0-329f-4378-b93f-e89fca307a8a" providerId="ADAL" clId="{FDAFC8EF-2C30-4572-9FCA-FA93FF95A7B4}" dt="2022-11-21T07:35:49.250" v="484" actId="1035"/>
          <ac:spMkLst>
            <pc:docMk/>
            <pc:sldMk cId="1035126023" sldId="427"/>
            <ac:spMk id="16" creationId="{4C86FC80-A784-49E1-AF12-9ABE7FFF6F29}"/>
          </ac:spMkLst>
        </pc:spChg>
        <pc:spChg chg="mod">
          <ac:chgData name="Karel van der Lelij" userId="0ebe60f0-329f-4378-b93f-e89fca307a8a" providerId="ADAL" clId="{FDAFC8EF-2C30-4572-9FCA-FA93FF95A7B4}" dt="2022-11-21T07:35:49.250" v="484" actId="1035"/>
          <ac:spMkLst>
            <pc:docMk/>
            <pc:sldMk cId="1035126023" sldId="427"/>
            <ac:spMk id="17" creationId="{823AEA80-7500-4E14-BE7B-2249E02CAC26}"/>
          </ac:spMkLst>
        </pc:spChg>
        <pc:spChg chg="del">
          <ac:chgData name="Karel van der Lelij" userId="0ebe60f0-329f-4378-b93f-e89fca307a8a" providerId="ADAL" clId="{FDAFC8EF-2C30-4572-9FCA-FA93FF95A7B4}" dt="2022-11-21T07:24:51.419" v="254" actId="478"/>
          <ac:spMkLst>
            <pc:docMk/>
            <pc:sldMk cId="1035126023" sldId="427"/>
            <ac:spMk id="20" creationId="{91B315B2-17ED-489D-AE02-6AFF2336E8BB}"/>
          </ac:spMkLst>
        </pc:spChg>
        <pc:spChg chg="del">
          <ac:chgData name="Karel van der Lelij" userId="0ebe60f0-329f-4378-b93f-e89fca307a8a" providerId="ADAL" clId="{FDAFC8EF-2C30-4572-9FCA-FA93FF95A7B4}" dt="2022-11-21T07:24:51.419" v="254" actId="478"/>
          <ac:spMkLst>
            <pc:docMk/>
            <pc:sldMk cId="1035126023" sldId="427"/>
            <ac:spMk id="21" creationId="{BDDD19AF-030D-4F0B-9707-AB55749558AB}"/>
          </ac:spMkLst>
        </pc:spChg>
        <pc:spChg chg="del">
          <ac:chgData name="Karel van der Lelij" userId="0ebe60f0-329f-4378-b93f-e89fca307a8a" providerId="ADAL" clId="{FDAFC8EF-2C30-4572-9FCA-FA93FF95A7B4}" dt="2022-11-21T07:24:51.419" v="254" actId="478"/>
          <ac:spMkLst>
            <pc:docMk/>
            <pc:sldMk cId="1035126023" sldId="427"/>
            <ac:spMk id="22" creationId="{F58CC118-0E0C-4201-A4F2-B1161C892255}"/>
          </ac:spMkLst>
        </pc:spChg>
        <pc:picChg chg="add mod">
          <ac:chgData name="Karel van der Lelij" userId="0ebe60f0-329f-4378-b93f-e89fca307a8a" providerId="ADAL" clId="{FDAFC8EF-2C30-4572-9FCA-FA93FF95A7B4}" dt="2022-11-21T07:24:51.954" v="255"/>
          <ac:picMkLst>
            <pc:docMk/>
            <pc:sldMk cId="1035126023" sldId="427"/>
            <ac:picMk id="4" creationId="{1E600373-1C09-C138-0206-5F77C542E4B8}"/>
          </ac:picMkLst>
        </pc:picChg>
        <pc:picChg chg="del">
          <ac:chgData name="Karel van der Lelij" userId="0ebe60f0-329f-4378-b93f-e89fca307a8a" providerId="ADAL" clId="{FDAFC8EF-2C30-4572-9FCA-FA93FF95A7B4}" dt="2022-11-21T07:24:51.419" v="254" actId="478"/>
          <ac:picMkLst>
            <pc:docMk/>
            <pc:sldMk cId="1035126023" sldId="427"/>
            <ac:picMk id="19" creationId="{D4D4BC99-2FC8-48E8-9114-5B90B6C84BB7}"/>
          </ac:picMkLst>
        </pc:picChg>
        <pc:cxnChg chg="mod">
          <ac:chgData name="Karel van der Lelij" userId="0ebe60f0-329f-4378-b93f-e89fca307a8a" providerId="ADAL" clId="{FDAFC8EF-2C30-4572-9FCA-FA93FF95A7B4}" dt="2022-11-21T07:35:49.250" v="484" actId="1035"/>
          <ac:cxnSpMkLst>
            <pc:docMk/>
            <pc:sldMk cId="1035126023" sldId="427"/>
            <ac:cxnSpMk id="18" creationId="{44496C07-8CEC-43BE-8BB8-85202A19FDAA}"/>
          </ac:cxnSpMkLst>
        </pc:cxnChg>
      </pc:sldChg>
      <pc:sldChg chg="del">
        <pc:chgData name="Karel van der Lelij" userId="0ebe60f0-329f-4378-b93f-e89fca307a8a" providerId="ADAL" clId="{FDAFC8EF-2C30-4572-9FCA-FA93FF95A7B4}" dt="2022-11-21T07:56:05.842" v="785" actId="47"/>
        <pc:sldMkLst>
          <pc:docMk/>
          <pc:sldMk cId="331570813" sldId="438"/>
        </pc:sldMkLst>
      </pc:sldChg>
      <pc:sldChg chg="ord">
        <pc:chgData name="Karel van der Lelij" userId="0ebe60f0-329f-4378-b93f-e89fca307a8a" providerId="ADAL" clId="{FDAFC8EF-2C30-4572-9FCA-FA93FF95A7B4}" dt="2022-11-21T08:01:33.882" v="800"/>
        <pc:sldMkLst>
          <pc:docMk/>
          <pc:sldMk cId="3798023027" sldId="439"/>
        </pc:sldMkLst>
      </pc:sldChg>
      <pc:sldChg chg="del">
        <pc:chgData name="Karel van der Lelij" userId="0ebe60f0-329f-4378-b93f-e89fca307a8a" providerId="ADAL" clId="{FDAFC8EF-2C30-4572-9FCA-FA93FF95A7B4}" dt="2022-11-21T08:00:45.313" v="796" actId="47"/>
        <pc:sldMkLst>
          <pc:docMk/>
          <pc:sldMk cId="110442935" sldId="444"/>
        </pc:sldMkLst>
      </pc:sldChg>
      <pc:sldChg chg="del">
        <pc:chgData name="Karel van der Lelij" userId="0ebe60f0-329f-4378-b93f-e89fca307a8a" providerId="ADAL" clId="{FDAFC8EF-2C30-4572-9FCA-FA93FF95A7B4}" dt="2022-11-21T08:01:16.578" v="798" actId="2696"/>
        <pc:sldMkLst>
          <pc:docMk/>
          <pc:sldMk cId="1245295866" sldId="447"/>
        </pc:sldMkLst>
      </pc:sldChg>
      <pc:sldChg chg="addSp delSp modSp mod">
        <pc:chgData name="Karel van der Lelij" userId="0ebe60f0-329f-4378-b93f-e89fca307a8a" providerId="ADAL" clId="{FDAFC8EF-2C30-4572-9FCA-FA93FF95A7B4}" dt="2022-11-21T07:22:26.731" v="211"/>
        <pc:sldMkLst>
          <pc:docMk/>
          <pc:sldMk cId="1320089313" sldId="448"/>
        </pc:sldMkLst>
        <pc:spChg chg="add del mod">
          <ac:chgData name="Karel van der Lelij" userId="0ebe60f0-329f-4378-b93f-e89fca307a8a" providerId="ADAL" clId="{FDAFC8EF-2C30-4572-9FCA-FA93FF95A7B4}" dt="2022-11-21T07:18:30.328" v="125"/>
          <ac:spMkLst>
            <pc:docMk/>
            <pc:sldMk cId="1320089313" sldId="448"/>
            <ac:spMk id="5" creationId="{167EE957-DA15-1557-4531-63130C431EA6}"/>
          </ac:spMkLst>
        </pc:spChg>
        <pc:spChg chg="add del mod">
          <ac:chgData name="Karel van der Lelij" userId="0ebe60f0-329f-4378-b93f-e89fca307a8a" providerId="ADAL" clId="{FDAFC8EF-2C30-4572-9FCA-FA93FF95A7B4}" dt="2022-11-21T07:18:30.328" v="125"/>
          <ac:spMkLst>
            <pc:docMk/>
            <pc:sldMk cId="1320089313" sldId="448"/>
            <ac:spMk id="6" creationId="{D2F8ECED-6E45-84D9-9ED7-6A5714EE5840}"/>
          </ac:spMkLst>
        </pc:spChg>
        <pc:spChg chg="add del mod">
          <ac:chgData name="Karel van der Lelij" userId="0ebe60f0-329f-4378-b93f-e89fca307a8a" providerId="ADAL" clId="{FDAFC8EF-2C30-4572-9FCA-FA93FF95A7B4}" dt="2022-11-21T07:18:30.328" v="125"/>
          <ac:spMkLst>
            <pc:docMk/>
            <pc:sldMk cId="1320089313" sldId="448"/>
            <ac:spMk id="7" creationId="{4459E485-DC03-699D-1A59-B527DBC05B0C}"/>
          </ac:spMkLst>
        </pc:spChg>
        <pc:spChg chg="del">
          <ac:chgData name="Karel van der Lelij" userId="0ebe60f0-329f-4378-b93f-e89fca307a8a" providerId="ADAL" clId="{FDAFC8EF-2C30-4572-9FCA-FA93FF95A7B4}" dt="2022-11-21T07:18:33.294" v="126" actId="478"/>
          <ac:spMkLst>
            <pc:docMk/>
            <pc:sldMk cId="1320089313" sldId="448"/>
            <ac:spMk id="11" creationId="{40A5F59A-3FEF-41F1-A57F-6BCC0440962E}"/>
          </ac:spMkLst>
        </pc:spChg>
        <pc:spChg chg="add del mod">
          <ac:chgData name="Karel van der Lelij" userId="0ebe60f0-329f-4378-b93f-e89fca307a8a" providerId="ADAL" clId="{FDAFC8EF-2C30-4572-9FCA-FA93FF95A7B4}" dt="2022-11-21T07:22:26.538" v="210" actId="478"/>
          <ac:spMkLst>
            <pc:docMk/>
            <pc:sldMk cId="1320089313" sldId="448"/>
            <ac:spMk id="13" creationId="{B6B12177-E2CF-F7C1-7A29-9DE4865ADA3F}"/>
          </ac:spMkLst>
        </pc:spChg>
        <pc:spChg chg="add del mod">
          <ac:chgData name="Karel van der Lelij" userId="0ebe60f0-329f-4378-b93f-e89fca307a8a" providerId="ADAL" clId="{FDAFC8EF-2C30-4572-9FCA-FA93FF95A7B4}" dt="2022-11-21T07:18:43.282" v="129" actId="478"/>
          <ac:spMkLst>
            <pc:docMk/>
            <pc:sldMk cId="1320089313" sldId="448"/>
            <ac:spMk id="14" creationId="{9435EA59-A333-9A1B-F554-AF4893A87CB3}"/>
          </ac:spMkLst>
        </pc:spChg>
        <pc:spChg chg="add del mod">
          <ac:chgData name="Karel van der Lelij" userId="0ebe60f0-329f-4378-b93f-e89fca307a8a" providerId="ADAL" clId="{FDAFC8EF-2C30-4572-9FCA-FA93FF95A7B4}" dt="2022-11-21T07:18:39.203" v="128" actId="478"/>
          <ac:spMkLst>
            <pc:docMk/>
            <pc:sldMk cId="1320089313" sldId="448"/>
            <ac:spMk id="15" creationId="{7C070AF3-8A46-D5DC-FC85-6118D970634D}"/>
          </ac:spMkLst>
        </pc:spChg>
        <pc:spChg chg="add mod">
          <ac:chgData name="Karel van der Lelij" userId="0ebe60f0-329f-4378-b93f-e89fca307a8a" providerId="ADAL" clId="{FDAFC8EF-2C30-4572-9FCA-FA93FF95A7B4}" dt="2022-11-21T07:22:26.731" v="211"/>
          <ac:spMkLst>
            <pc:docMk/>
            <pc:sldMk cId="1320089313" sldId="448"/>
            <ac:spMk id="16" creationId="{1B60CDF5-FD96-46FA-8CE6-C5F2739C08A1}"/>
          </ac:spMkLst>
        </pc:spChg>
        <pc:picChg chg="add del mod">
          <ac:chgData name="Karel van der Lelij" userId="0ebe60f0-329f-4378-b93f-e89fca307a8a" providerId="ADAL" clId="{FDAFC8EF-2C30-4572-9FCA-FA93FF95A7B4}" dt="2022-11-21T07:18:30.328" v="125"/>
          <ac:picMkLst>
            <pc:docMk/>
            <pc:sldMk cId="1320089313" sldId="448"/>
            <ac:picMk id="4" creationId="{78F8878D-A8F5-A628-86F5-24C539EBE2A7}"/>
          </ac:picMkLst>
        </pc:picChg>
        <pc:picChg chg="del">
          <ac:chgData name="Karel van der Lelij" userId="0ebe60f0-329f-4378-b93f-e89fca307a8a" providerId="ADAL" clId="{FDAFC8EF-2C30-4572-9FCA-FA93FF95A7B4}" dt="2022-11-21T07:18:27.930" v="123" actId="478"/>
          <ac:picMkLst>
            <pc:docMk/>
            <pc:sldMk cId="1320089313" sldId="448"/>
            <ac:picMk id="8" creationId="{35B64DE9-FC50-4DEE-88F6-CB62A037F4CF}"/>
          </ac:picMkLst>
        </pc:picChg>
        <pc:picChg chg="add mod">
          <ac:chgData name="Karel van der Lelij" userId="0ebe60f0-329f-4378-b93f-e89fca307a8a" providerId="ADAL" clId="{FDAFC8EF-2C30-4572-9FCA-FA93FF95A7B4}" dt="2022-11-21T07:18:34.722" v="127"/>
          <ac:picMkLst>
            <pc:docMk/>
            <pc:sldMk cId="1320089313" sldId="448"/>
            <ac:picMk id="12" creationId="{DECA925A-3518-AA24-DD05-C6D762A4A20B}"/>
          </ac:picMkLst>
        </pc:picChg>
      </pc:sldChg>
      <pc:sldChg chg="addSp delSp modSp mod">
        <pc:chgData name="Karel van der Lelij" userId="0ebe60f0-329f-4378-b93f-e89fca307a8a" providerId="ADAL" clId="{FDAFC8EF-2C30-4572-9FCA-FA93FF95A7B4}" dt="2022-11-21T07:37:42.313" v="614" actId="1036"/>
        <pc:sldMkLst>
          <pc:docMk/>
          <pc:sldMk cId="1723081969" sldId="459"/>
        </pc:sldMkLst>
        <pc:spChg chg="add mod">
          <ac:chgData name="Karel van der Lelij" userId="0ebe60f0-329f-4378-b93f-e89fca307a8a" providerId="ADAL" clId="{FDAFC8EF-2C30-4572-9FCA-FA93FF95A7B4}" dt="2022-11-21T07:25:03.203" v="258"/>
          <ac:spMkLst>
            <pc:docMk/>
            <pc:sldMk cId="1723081969" sldId="459"/>
            <ac:spMk id="5" creationId="{4A6EB7C4-ADA7-BEAE-1983-7A8A9B97C5A5}"/>
          </ac:spMkLst>
        </pc:spChg>
        <pc:spChg chg="add mod">
          <ac:chgData name="Karel van der Lelij" userId="0ebe60f0-329f-4378-b93f-e89fca307a8a" providerId="ADAL" clId="{FDAFC8EF-2C30-4572-9FCA-FA93FF95A7B4}" dt="2022-11-21T07:25:03.203" v="258"/>
          <ac:spMkLst>
            <pc:docMk/>
            <pc:sldMk cId="1723081969" sldId="459"/>
            <ac:spMk id="6" creationId="{8EF01FEE-B60A-ADE4-7D87-A69987F293ED}"/>
          </ac:spMkLst>
        </pc:spChg>
        <pc:spChg chg="add mod">
          <ac:chgData name="Karel van der Lelij" userId="0ebe60f0-329f-4378-b93f-e89fca307a8a" providerId="ADAL" clId="{FDAFC8EF-2C30-4572-9FCA-FA93FF95A7B4}" dt="2022-11-21T07:25:03.203" v="258"/>
          <ac:spMkLst>
            <pc:docMk/>
            <pc:sldMk cId="1723081969" sldId="459"/>
            <ac:spMk id="7" creationId="{8520B1BB-D24D-FE71-5D93-DAB3D9D634C2}"/>
          </ac:spMkLst>
        </pc:spChg>
        <pc:spChg chg="mod">
          <ac:chgData name="Karel van der Lelij" userId="0ebe60f0-329f-4378-b93f-e89fca307a8a" providerId="ADAL" clId="{FDAFC8EF-2C30-4572-9FCA-FA93FF95A7B4}" dt="2022-11-21T07:37:31.594" v="580" actId="20577"/>
          <ac:spMkLst>
            <pc:docMk/>
            <pc:sldMk cId="1723081969" sldId="459"/>
            <ac:spMk id="12" creationId="{B4C01B36-0A3A-48CA-92F3-A8E8773BB5CB}"/>
          </ac:spMkLst>
        </pc:spChg>
        <pc:spChg chg="mod">
          <ac:chgData name="Karel van der Lelij" userId="0ebe60f0-329f-4378-b93f-e89fca307a8a" providerId="ADAL" clId="{FDAFC8EF-2C30-4572-9FCA-FA93FF95A7B4}" dt="2022-11-21T07:37:42.313" v="614" actId="1036"/>
          <ac:spMkLst>
            <pc:docMk/>
            <pc:sldMk cId="1723081969" sldId="459"/>
            <ac:spMk id="15" creationId="{1DE5B2F5-BB04-4B20-A9B9-4541009F2ECB}"/>
          </ac:spMkLst>
        </pc:spChg>
        <pc:spChg chg="mod">
          <ac:chgData name="Karel van der Lelij" userId="0ebe60f0-329f-4378-b93f-e89fca307a8a" providerId="ADAL" clId="{FDAFC8EF-2C30-4572-9FCA-FA93FF95A7B4}" dt="2022-11-21T07:36:17.778" v="515" actId="1035"/>
          <ac:spMkLst>
            <pc:docMk/>
            <pc:sldMk cId="1723081969" sldId="459"/>
            <ac:spMk id="17" creationId="{2DEC3161-23DC-4417-A196-7FFDB78BD8F4}"/>
          </ac:spMkLst>
        </pc:spChg>
        <pc:spChg chg="mod">
          <ac:chgData name="Karel van der Lelij" userId="0ebe60f0-329f-4378-b93f-e89fca307a8a" providerId="ADAL" clId="{FDAFC8EF-2C30-4572-9FCA-FA93FF95A7B4}" dt="2022-11-21T07:36:17.778" v="515" actId="1035"/>
          <ac:spMkLst>
            <pc:docMk/>
            <pc:sldMk cId="1723081969" sldId="459"/>
            <ac:spMk id="18" creationId="{8028DDB7-7C11-4984-AB19-99C37D86C479}"/>
          </ac:spMkLst>
        </pc:spChg>
        <pc:spChg chg="del">
          <ac:chgData name="Karel van der Lelij" userId="0ebe60f0-329f-4378-b93f-e89fca307a8a" providerId="ADAL" clId="{FDAFC8EF-2C30-4572-9FCA-FA93FF95A7B4}" dt="2022-11-21T07:24:59.947" v="256" actId="478"/>
          <ac:spMkLst>
            <pc:docMk/>
            <pc:sldMk cId="1723081969" sldId="459"/>
            <ac:spMk id="22" creationId="{2BFE2201-8206-4B16-9F9B-9B042BE3E796}"/>
          </ac:spMkLst>
        </pc:spChg>
        <pc:spChg chg="del">
          <ac:chgData name="Karel van der Lelij" userId="0ebe60f0-329f-4378-b93f-e89fca307a8a" providerId="ADAL" clId="{FDAFC8EF-2C30-4572-9FCA-FA93FF95A7B4}" dt="2022-11-21T07:25:02.835" v="257" actId="478"/>
          <ac:spMkLst>
            <pc:docMk/>
            <pc:sldMk cId="1723081969" sldId="459"/>
            <ac:spMk id="23" creationId="{08FFDCB3-E545-4462-99F0-FB50A4202E30}"/>
          </ac:spMkLst>
        </pc:spChg>
        <pc:spChg chg="del">
          <ac:chgData name="Karel van der Lelij" userId="0ebe60f0-329f-4378-b93f-e89fca307a8a" providerId="ADAL" clId="{FDAFC8EF-2C30-4572-9FCA-FA93FF95A7B4}" dt="2022-11-21T07:24:59.947" v="256" actId="478"/>
          <ac:spMkLst>
            <pc:docMk/>
            <pc:sldMk cId="1723081969" sldId="459"/>
            <ac:spMk id="24" creationId="{02DCD28C-FE18-42C1-816B-732E63DE77B9}"/>
          </ac:spMkLst>
        </pc:spChg>
        <pc:picChg chg="add mod">
          <ac:chgData name="Karel van der Lelij" userId="0ebe60f0-329f-4378-b93f-e89fca307a8a" providerId="ADAL" clId="{FDAFC8EF-2C30-4572-9FCA-FA93FF95A7B4}" dt="2022-11-21T07:25:03.203" v="258"/>
          <ac:picMkLst>
            <pc:docMk/>
            <pc:sldMk cId="1723081969" sldId="459"/>
            <ac:picMk id="4" creationId="{19DEEE2D-CF86-042F-D3BD-A85E5A4EFA16}"/>
          </ac:picMkLst>
        </pc:picChg>
        <pc:picChg chg="del">
          <ac:chgData name="Karel van der Lelij" userId="0ebe60f0-329f-4378-b93f-e89fca307a8a" providerId="ADAL" clId="{FDAFC8EF-2C30-4572-9FCA-FA93FF95A7B4}" dt="2022-11-21T07:24:59.947" v="256" actId="478"/>
          <ac:picMkLst>
            <pc:docMk/>
            <pc:sldMk cId="1723081969" sldId="459"/>
            <ac:picMk id="21" creationId="{3FB5A47E-7E50-49EC-99BD-8776B1FACF17}"/>
          </ac:picMkLst>
        </pc:picChg>
        <pc:cxnChg chg="mod">
          <ac:chgData name="Karel van der Lelij" userId="0ebe60f0-329f-4378-b93f-e89fca307a8a" providerId="ADAL" clId="{FDAFC8EF-2C30-4572-9FCA-FA93FF95A7B4}" dt="2022-11-21T07:37:42.313" v="614" actId="1036"/>
          <ac:cxnSpMkLst>
            <pc:docMk/>
            <pc:sldMk cId="1723081969" sldId="459"/>
            <ac:cxnSpMk id="16" creationId="{5E577CDC-0D1C-4B35-BEBB-7E998C87D1CE}"/>
          </ac:cxnSpMkLst>
        </pc:cxnChg>
        <pc:cxnChg chg="mod">
          <ac:chgData name="Karel van der Lelij" userId="0ebe60f0-329f-4378-b93f-e89fca307a8a" providerId="ADAL" clId="{FDAFC8EF-2C30-4572-9FCA-FA93FF95A7B4}" dt="2022-11-21T07:36:17.778" v="515" actId="1035"/>
          <ac:cxnSpMkLst>
            <pc:docMk/>
            <pc:sldMk cId="1723081969" sldId="459"/>
            <ac:cxnSpMk id="19" creationId="{4E3528F1-15C9-43B2-B31E-F4108A80E0A6}"/>
          </ac:cxnSpMkLst>
        </pc:cxnChg>
      </pc:sldChg>
      <pc:sldChg chg="addSp delSp modSp mod">
        <pc:chgData name="Karel van der Lelij" userId="0ebe60f0-329f-4378-b93f-e89fca307a8a" providerId="ADAL" clId="{FDAFC8EF-2C30-4572-9FCA-FA93FF95A7B4}" dt="2022-11-21T07:37:23.329" v="576" actId="1036"/>
        <pc:sldMkLst>
          <pc:docMk/>
          <pc:sldMk cId="3158504721" sldId="460"/>
        </pc:sldMkLst>
        <pc:spChg chg="add del mod">
          <ac:chgData name="Karel van der Lelij" userId="0ebe60f0-329f-4378-b93f-e89fca307a8a" providerId="ADAL" clId="{FDAFC8EF-2C30-4572-9FCA-FA93FF95A7B4}" dt="2022-11-21T07:25:13.636" v="260" actId="478"/>
          <ac:spMkLst>
            <pc:docMk/>
            <pc:sldMk cId="3158504721" sldId="460"/>
            <ac:spMk id="5" creationId="{E34C3D41-8F6F-5DC9-ED57-773F30BF1228}"/>
          </ac:spMkLst>
        </pc:spChg>
        <pc:spChg chg="add del mod">
          <ac:chgData name="Karel van der Lelij" userId="0ebe60f0-329f-4378-b93f-e89fca307a8a" providerId="ADAL" clId="{FDAFC8EF-2C30-4572-9FCA-FA93FF95A7B4}" dt="2022-11-21T07:25:13.636" v="260" actId="478"/>
          <ac:spMkLst>
            <pc:docMk/>
            <pc:sldMk cId="3158504721" sldId="460"/>
            <ac:spMk id="6" creationId="{440B62E2-CEC5-44F0-A89E-EBFF953BAB79}"/>
          </ac:spMkLst>
        </pc:spChg>
        <pc:spChg chg="add del mod">
          <ac:chgData name="Karel van der Lelij" userId="0ebe60f0-329f-4378-b93f-e89fca307a8a" providerId="ADAL" clId="{FDAFC8EF-2C30-4572-9FCA-FA93FF95A7B4}" dt="2022-11-21T07:25:13.636" v="260" actId="478"/>
          <ac:spMkLst>
            <pc:docMk/>
            <pc:sldMk cId="3158504721" sldId="460"/>
            <ac:spMk id="7" creationId="{8227B562-FAD9-5CF0-C3C6-96BD09ED348C}"/>
          </ac:spMkLst>
        </pc:spChg>
        <pc:spChg chg="add mod">
          <ac:chgData name="Karel van der Lelij" userId="0ebe60f0-329f-4378-b93f-e89fca307a8a" providerId="ADAL" clId="{FDAFC8EF-2C30-4572-9FCA-FA93FF95A7B4}" dt="2022-11-21T07:25:17.355" v="262"/>
          <ac:spMkLst>
            <pc:docMk/>
            <pc:sldMk cId="3158504721" sldId="460"/>
            <ac:spMk id="10" creationId="{AE2BD2D9-09F3-D9E9-321B-655BF6F32A7C}"/>
          </ac:spMkLst>
        </pc:spChg>
        <pc:spChg chg="add mod">
          <ac:chgData name="Karel van der Lelij" userId="0ebe60f0-329f-4378-b93f-e89fca307a8a" providerId="ADAL" clId="{FDAFC8EF-2C30-4572-9FCA-FA93FF95A7B4}" dt="2022-11-21T07:25:17.355" v="262"/>
          <ac:spMkLst>
            <pc:docMk/>
            <pc:sldMk cId="3158504721" sldId="460"/>
            <ac:spMk id="11" creationId="{8F9D7B81-961F-3F94-A4E1-4A8D3C83D8A2}"/>
          </ac:spMkLst>
        </pc:spChg>
        <pc:spChg chg="mod">
          <ac:chgData name="Karel van der Lelij" userId="0ebe60f0-329f-4378-b93f-e89fca307a8a" providerId="ADAL" clId="{FDAFC8EF-2C30-4572-9FCA-FA93FF95A7B4}" dt="2022-11-21T07:37:03.162" v="541" actId="20577"/>
          <ac:spMkLst>
            <pc:docMk/>
            <pc:sldMk cId="3158504721" sldId="460"/>
            <ac:spMk id="12" creationId="{B4C01B36-0A3A-48CA-92F3-A8E8773BB5CB}"/>
          </ac:spMkLst>
        </pc:spChg>
        <pc:spChg chg="add mod">
          <ac:chgData name="Karel van der Lelij" userId="0ebe60f0-329f-4378-b93f-e89fca307a8a" providerId="ADAL" clId="{FDAFC8EF-2C30-4572-9FCA-FA93FF95A7B4}" dt="2022-11-21T07:25:17.355" v="262"/>
          <ac:spMkLst>
            <pc:docMk/>
            <pc:sldMk cId="3158504721" sldId="460"/>
            <ac:spMk id="13" creationId="{DFCFE980-5E8F-030F-A0EE-9906BCF144D2}"/>
          </ac:spMkLst>
        </pc:spChg>
        <pc:spChg chg="mod">
          <ac:chgData name="Karel van der Lelij" userId="0ebe60f0-329f-4378-b93f-e89fca307a8a" providerId="ADAL" clId="{FDAFC8EF-2C30-4572-9FCA-FA93FF95A7B4}" dt="2022-11-21T07:36:42.314" v="538" actId="1036"/>
          <ac:spMkLst>
            <pc:docMk/>
            <pc:sldMk cId="3158504721" sldId="460"/>
            <ac:spMk id="20" creationId="{DE4A6A91-3764-49CF-9656-49CDBF7176E7}"/>
          </ac:spMkLst>
        </pc:spChg>
        <pc:spChg chg="mod">
          <ac:chgData name="Karel van der Lelij" userId="0ebe60f0-329f-4378-b93f-e89fca307a8a" providerId="ADAL" clId="{FDAFC8EF-2C30-4572-9FCA-FA93FF95A7B4}" dt="2022-11-21T07:37:23.329" v="576" actId="1036"/>
          <ac:spMkLst>
            <pc:docMk/>
            <pc:sldMk cId="3158504721" sldId="460"/>
            <ac:spMk id="21" creationId="{E00D189D-4B34-4DBF-9BDB-615013109816}"/>
          </ac:spMkLst>
        </pc:spChg>
        <pc:spChg chg="del">
          <ac:chgData name="Karel van der Lelij" userId="0ebe60f0-329f-4378-b93f-e89fca307a8a" providerId="ADAL" clId="{FDAFC8EF-2C30-4572-9FCA-FA93FF95A7B4}" dt="2022-11-21T07:25:16.915" v="261" actId="478"/>
          <ac:spMkLst>
            <pc:docMk/>
            <pc:sldMk cId="3158504721" sldId="460"/>
            <ac:spMk id="23" creationId="{2DB03EEF-C100-41D0-92F8-06D126CA28F3}"/>
          </ac:spMkLst>
        </pc:spChg>
        <pc:spChg chg="del">
          <ac:chgData name="Karel van der Lelij" userId="0ebe60f0-329f-4378-b93f-e89fca307a8a" providerId="ADAL" clId="{FDAFC8EF-2C30-4572-9FCA-FA93FF95A7B4}" dt="2022-11-21T07:25:16.915" v="261" actId="478"/>
          <ac:spMkLst>
            <pc:docMk/>
            <pc:sldMk cId="3158504721" sldId="460"/>
            <ac:spMk id="24" creationId="{5FC8FB04-C310-4D24-AD47-BF2354B06AE1}"/>
          </ac:spMkLst>
        </pc:spChg>
        <pc:spChg chg="del">
          <ac:chgData name="Karel van der Lelij" userId="0ebe60f0-329f-4378-b93f-e89fca307a8a" providerId="ADAL" clId="{FDAFC8EF-2C30-4572-9FCA-FA93FF95A7B4}" dt="2022-11-21T07:25:16.915" v="261" actId="478"/>
          <ac:spMkLst>
            <pc:docMk/>
            <pc:sldMk cId="3158504721" sldId="460"/>
            <ac:spMk id="25" creationId="{25DE2CC8-4613-4112-912F-68455AAE460C}"/>
          </ac:spMkLst>
        </pc:spChg>
        <pc:grpChg chg="mod">
          <ac:chgData name="Karel van der Lelij" userId="0ebe60f0-329f-4378-b93f-e89fca307a8a" providerId="ADAL" clId="{FDAFC8EF-2C30-4572-9FCA-FA93FF95A7B4}" dt="2022-11-21T07:36:42.314" v="538" actId="1036"/>
          <ac:grpSpMkLst>
            <pc:docMk/>
            <pc:sldMk cId="3158504721" sldId="460"/>
            <ac:grpSpMk id="17" creationId="{18CB3AA3-54D7-4650-A93D-923B28279D0F}"/>
          </ac:grpSpMkLst>
        </pc:grpChg>
        <pc:picChg chg="add del mod">
          <ac:chgData name="Karel van der Lelij" userId="0ebe60f0-329f-4378-b93f-e89fca307a8a" providerId="ADAL" clId="{FDAFC8EF-2C30-4572-9FCA-FA93FF95A7B4}" dt="2022-11-21T07:25:13.636" v="260" actId="478"/>
          <ac:picMkLst>
            <pc:docMk/>
            <pc:sldMk cId="3158504721" sldId="460"/>
            <ac:picMk id="4" creationId="{2978FB6F-F670-D54F-4A8C-2CF06E05AD1B}"/>
          </ac:picMkLst>
        </pc:picChg>
        <pc:picChg chg="add mod">
          <ac:chgData name="Karel van der Lelij" userId="0ebe60f0-329f-4378-b93f-e89fca307a8a" providerId="ADAL" clId="{FDAFC8EF-2C30-4572-9FCA-FA93FF95A7B4}" dt="2022-11-21T07:25:17.355" v="262"/>
          <ac:picMkLst>
            <pc:docMk/>
            <pc:sldMk cId="3158504721" sldId="460"/>
            <ac:picMk id="8" creationId="{8AFC7CFC-2485-8BF4-7F0A-EC12413D5A82}"/>
          </ac:picMkLst>
        </pc:picChg>
        <pc:picChg chg="del">
          <ac:chgData name="Karel van der Lelij" userId="0ebe60f0-329f-4378-b93f-e89fca307a8a" providerId="ADAL" clId="{FDAFC8EF-2C30-4572-9FCA-FA93FF95A7B4}" dt="2022-11-21T07:25:16.915" v="261" actId="478"/>
          <ac:picMkLst>
            <pc:docMk/>
            <pc:sldMk cId="3158504721" sldId="460"/>
            <ac:picMk id="22" creationId="{C6A2361E-A655-4505-8D4B-7D7F4989E60C}"/>
          </ac:picMkLst>
        </pc:picChg>
      </pc:sldChg>
      <pc:sldChg chg="addSp delSp modSp mod">
        <pc:chgData name="Karel van der Lelij" userId="0ebe60f0-329f-4378-b93f-e89fca307a8a" providerId="ADAL" clId="{FDAFC8EF-2C30-4572-9FCA-FA93FF95A7B4}" dt="2022-11-21T07:44:30.840" v="746" actId="478"/>
        <pc:sldMkLst>
          <pc:docMk/>
          <pc:sldMk cId="206160857" sldId="461"/>
        </pc:sldMkLst>
        <pc:spChg chg="add mod">
          <ac:chgData name="Karel van der Lelij" userId="0ebe60f0-329f-4378-b93f-e89fca307a8a" providerId="ADAL" clId="{FDAFC8EF-2C30-4572-9FCA-FA93FF95A7B4}" dt="2022-11-21T07:25:24.017" v="264"/>
          <ac:spMkLst>
            <pc:docMk/>
            <pc:sldMk cId="206160857" sldId="461"/>
            <ac:spMk id="5" creationId="{14F02A7B-8F17-CBFD-8528-8C5AD0B995B9}"/>
          </ac:spMkLst>
        </pc:spChg>
        <pc:spChg chg="add mod">
          <ac:chgData name="Karel van der Lelij" userId="0ebe60f0-329f-4378-b93f-e89fca307a8a" providerId="ADAL" clId="{FDAFC8EF-2C30-4572-9FCA-FA93FF95A7B4}" dt="2022-11-21T07:25:24.017" v="264"/>
          <ac:spMkLst>
            <pc:docMk/>
            <pc:sldMk cId="206160857" sldId="461"/>
            <ac:spMk id="6" creationId="{E2156DE8-4E65-32B5-B305-B04850B81FAD}"/>
          </ac:spMkLst>
        </pc:spChg>
        <pc:spChg chg="add mod">
          <ac:chgData name="Karel van der Lelij" userId="0ebe60f0-329f-4378-b93f-e89fca307a8a" providerId="ADAL" clId="{FDAFC8EF-2C30-4572-9FCA-FA93FF95A7B4}" dt="2022-11-21T07:25:24.017" v="264"/>
          <ac:spMkLst>
            <pc:docMk/>
            <pc:sldMk cId="206160857" sldId="461"/>
            <ac:spMk id="7" creationId="{72C02DAA-4614-1F9F-7CE5-7468BEABBE78}"/>
          </ac:spMkLst>
        </pc:spChg>
        <pc:spChg chg="add mod">
          <ac:chgData name="Karel van der Lelij" userId="0ebe60f0-329f-4378-b93f-e89fca307a8a" providerId="ADAL" clId="{FDAFC8EF-2C30-4572-9FCA-FA93FF95A7B4}" dt="2022-11-21T07:44:12.384" v="743" actId="20577"/>
          <ac:spMkLst>
            <pc:docMk/>
            <pc:sldMk cId="206160857" sldId="461"/>
            <ac:spMk id="8" creationId="{2B4F5970-ED07-46B9-6D9E-1EC47CB29DD1}"/>
          </ac:spMkLst>
        </pc:spChg>
        <pc:spChg chg="add del mod">
          <ac:chgData name="Karel van der Lelij" userId="0ebe60f0-329f-4378-b93f-e89fca307a8a" providerId="ADAL" clId="{FDAFC8EF-2C30-4572-9FCA-FA93FF95A7B4}" dt="2022-11-21T07:44:25.849" v="745" actId="478"/>
          <ac:spMkLst>
            <pc:docMk/>
            <pc:sldMk cId="206160857" sldId="461"/>
            <ac:spMk id="10" creationId="{EA69563C-8FC7-F076-A1D3-A1DC3E964549}"/>
          </ac:spMkLst>
        </pc:spChg>
        <pc:spChg chg="del">
          <ac:chgData name="Karel van der Lelij" userId="0ebe60f0-329f-4378-b93f-e89fca307a8a" providerId="ADAL" clId="{FDAFC8EF-2C30-4572-9FCA-FA93FF95A7B4}" dt="2022-11-21T07:43:59.368" v="737" actId="478"/>
          <ac:spMkLst>
            <pc:docMk/>
            <pc:sldMk cId="206160857" sldId="461"/>
            <ac:spMk id="11" creationId="{C10B1B77-D03A-433A-9711-A6B2818AE0D5}"/>
          </ac:spMkLst>
        </pc:spChg>
        <pc:spChg chg="del">
          <ac:chgData name="Karel van der Lelij" userId="0ebe60f0-329f-4378-b93f-e89fca307a8a" providerId="ADAL" clId="{FDAFC8EF-2C30-4572-9FCA-FA93FF95A7B4}" dt="2022-11-21T07:43:59.368" v="737" actId="478"/>
          <ac:spMkLst>
            <pc:docMk/>
            <pc:sldMk cId="206160857" sldId="461"/>
            <ac:spMk id="12" creationId="{B4C01B36-0A3A-48CA-92F3-A8E8773BB5CB}"/>
          </ac:spMkLst>
        </pc:spChg>
        <pc:spChg chg="add del mod">
          <ac:chgData name="Karel van der Lelij" userId="0ebe60f0-329f-4378-b93f-e89fca307a8a" providerId="ADAL" clId="{FDAFC8EF-2C30-4572-9FCA-FA93FF95A7B4}" dt="2022-11-21T07:44:30.840" v="746" actId="478"/>
          <ac:spMkLst>
            <pc:docMk/>
            <pc:sldMk cId="206160857" sldId="461"/>
            <ac:spMk id="14" creationId="{18B2F749-E980-4321-DA20-EA19DD4BD46E}"/>
          </ac:spMkLst>
        </pc:spChg>
        <pc:spChg chg="add del mod">
          <ac:chgData name="Karel van der Lelij" userId="0ebe60f0-329f-4378-b93f-e89fca307a8a" providerId="ADAL" clId="{FDAFC8EF-2C30-4572-9FCA-FA93FF95A7B4}" dt="2022-11-21T07:44:30.840" v="746" actId="478"/>
          <ac:spMkLst>
            <pc:docMk/>
            <pc:sldMk cId="206160857" sldId="461"/>
            <ac:spMk id="16" creationId="{E2856547-CAC7-7F3E-A730-2A50F6B37373}"/>
          </ac:spMkLst>
        </pc:spChg>
        <pc:spChg chg="add del mod">
          <ac:chgData name="Karel van der Lelij" userId="0ebe60f0-329f-4378-b93f-e89fca307a8a" providerId="ADAL" clId="{FDAFC8EF-2C30-4572-9FCA-FA93FF95A7B4}" dt="2022-11-21T07:44:07.196" v="739" actId="478"/>
          <ac:spMkLst>
            <pc:docMk/>
            <pc:sldMk cId="206160857" sldId="461"/>
            <ac:spMk id="21" creationId="{B41BBFF5-1924-9051-0B6A-F3168727A631}"/>
          </ac:spMkLst>
        </pc:spChg>
        <pc:spChg chg="del">
          <ac:chgData name="Karel van der Lelij" userId="0ebe60f0-329f-4378-b93f-e89fca307a8a" providerId="ADAL" clId="{FDAFC8EF-2C30-4572-9FCA-FA93FF95A7B4}" dt="2022-11-21T07:25:23.627" v="263" actId="478"/>
          <ac:spMkLst>
            <pc:docMk/>
            <pc:sldMk cId="206160857" sldId="461"/>
            <ac:spMk id="23" creationId="{66BED754-9283-4083-9C36-075D4251EDD9}"/>
          </ac:spMkLst>
        </pc:spChg>
        <pc:spChg chg="del">
          <ac:chgData name="Karel van der Lelij" userId="0ebe60f0-329f-4378-b93f-e89fca307a8a" providerId="ADAL" clId="{FDAFC8EF-2C30-4572-9FCA-FA93FF95A7B4}" dt="2022-11-21T07:25:23.627" v="263" actId="478"/>
          <ac:spMkLst>
            <pc:docMk/>
            <pc:sldMk cId="206160857" sldId="461"/>
            <ac:spMk id="24" creationId="{B6B99B3D-0028-4C5A-9039-FA2FD85E3032}"/>
          </ac:spMkLst>
        </pc:spChg>
        <pc:spChg chg="del">
          <ac:chgData name="Karel van der Lelij" userId="0ebe60f0-329f-4378-b93f-e89fca307a8a" providerId="ADAL" clId="{FDAFC8EF-2C30-4572-9FCA-FA93FF95A7B4}" dt="2022-11-21T07:25:23.627" v="263" actId="478"/>
          <ac:spMkLst>
            <pc:docMk/>
            <pc:sldMk cId="206160857" sldId="461"/>
            <ac:spMk id="25" creationId="{C24BB39B-F1CF-4F44-BCA5-11967CD7F21C}"/>
          </ac:spMkLst>
        </pc:spChg>
        <pc:spChg chg="add del mod">
          <ac:chgData name="Karel van der Lelij" userId="0ebe60f0-329f-4378-b93f-e89fca307a8a" providerId="ADAL" clId="{FDAFC8EF-2C30-4572-9FCA-FA93FF95A7B4}" dt="2022-11-21T07:44:30.840" v="746" actId="478"/>
          <ac:spMkLst>
            <pc:docMk/>
            <pc:sldMk cId="206160857" sldId="461"/>
            <ac:spMk id="26" creationId="{CC1DEDA0-7F34-3DC8-023C-7519E062CAA3}"/>
          </ac:spMkLst>
        </pc:spChg>
        <pc:spChg chg="add del mod">
          <ac:chgData name="Karel van der Lelij" userId="0ebe60f0-329f-4378-b93f-e89fca307a8a" providerId="ADAL" clId="{FDAFC8EF-2C30-4572-9FCA-FA93FF95A7B4}" dt="2022-11-21T07:44:30.840" v="746" actId="478"/>
          <ac:spMkLst>
            <pc:docMk/>
            <pc:sldMk cId="206160857" sldId="461"/>
            <ac:spMk id="27" creationId="{87EF0BA5-5AB9-1F6A-DE9A-7B157DA3FFC5}"/>
          </ac:spMkLst>
        </pc:spChg>
        <pc:picChg chg="add mod">
          <ac:chgData name="Karel van der Lelij" userId="0ebe60f0-329f-4378-b93f-e89fca307a8a" providerId="ADAL" clId="{FDAFC8EF-2C30-4572-9FCA-FA93FF95A7B4}" dt="2022-11-21T07:25:24.017" v="264"/>
          <ac:picMkLst>
            <pc:docMk/>
            <pc:sldMk cId="206160857" sldId="461"/>
            <ac:picMk id="4" creationId="{2B7E2DF7-52C1-D47F-E889-A9D8C665015F}"/>
          </ac:picMkLst>
        </pc:picChg>
        <pc:picChg chg="del">
          <ac:chgData name="Karel van der Lelij" userId="0ebe60f0-329f-4378-b93f-e89fca307a8a" providerId="ADAL" clId="{FDAFC8EF-2C30-4572-9FCA-FA93FF95A7B4}" dt="2022-11-21T07:25:23.627" v="263" actId="478"/>
          <ac:picMkLst>
            <pc:docMk/>
            <pc:sldMk cId="206160857" sldId="461"/>
            <ac:picMk id="22" creationId="{A4B51D99-3D08-46F5-8D71-8F9E5796C8AB}"/>
          </ac:picMkLst>
        </pc:picChg>
        <pc:cxnChg chg="add del mod">
          <ac:chgData name="Karel van der Lelij" userId="0ebe60f0-329f-4378-b93f-e89fca307a8a" providerId="ADAL" clId="{FDAFC8EF-2C30-4572-9FCA-FA93FF95A7B4}" dt="2022-11-21T07:44:30.840" v="746" actId="478"/>
          <ac:cxnSpMkLst>
            <pc:docMk/>
            <pc:sldMk cId="206160857" sldId="461"/>
            <ac:cxnSpMk id="13" creationId="{E5BF7289-9D22-FD72-F767-6CC6633E96C7}"/>
          </ac:cxnSpMkLst>
        </pc:cxnChg>
        <pc:cxnChg chg="add del mod">
          <ac:chgData name="Karel van der Lelij" userId="0ebe60f0-329f-4378-b93f-e89fca307a8a" providerId="ADAL" clId="{FDAFC8EF-2C30-4572-9FCA-FA93FF95A7B4}" dt="2022-11-21T07:44:30.840" v="746" actId="478"/>
          <ac:cxnSpMkLst>
            <pc:docMk/>
            <pc:sldMk cId="206160857" sldId="461"/>
            <ac:cxnSpMk id="15" creationId="{6A27079A-3401-723B-0BAF-E0D6964D5973}"/>
          </ac:cxnSpMkLst>
        </pc:cxnChg>
        <pc:cxnChg chg="add del mod">
          <ac:chgData name="Karel van der Lelij" userId="0ebe60f0-329f-4378-b93f-e89fca307a8a" providerId="ADAL" clId="{FDAFC8EF-2C30-4572-9FCA-FA93FF95A7B4}" dt="2022-11-21T07:44:30.840" v="746" actId="478"/>
          <ac:cxnSpMkLst>
            <pc:docMk/>
            <pc:sldMk cId="206160857" sldId="461"/>
            <ac:cxnSpMk id="17" creationId="{31F549C1-738E-8443-54EB-D90B751664DB}"/>
          </ac:cxnSpMkLst>
        </pc:cxnChg>
        <pc:cxnChg chg="add del mod">
          <ac:chgData name="Karel van der Lelij" userId="0ebe60f0-329f-4378-b93f-e89fca307a8a" providerId="ADAL" clId="{FDAFC8EF-2C30-4572-9FCA-FA93FF95A7B4}" dt="2022-11-21T07:44:30.840" v="746" actId="478"/>
          <ac:cxnSpMkLst>
            <pc:docMk/>
            <pc:sldMk cId="206160857" sldId="461"/>
            <ac:cxnSpMk id="18" creationId="{8DD122A0-F33C-A360-E62C-443EC212FC1F}"/>
          </ac:cxnSpMkLst>
        </pc:cxnChg>
        <pc:cxnChg chg="add del mod">
          <ac:chgData name="Karel van der Lelij" userId="0ebe60f0-329f-4378-b93f-e89fca307a8a" providerId="ADAL" clId="{FDAFC8EF-2C30-4572-9FCA-FA93FF95A7B4}" dt="2022-11-21T07:44:30.840" v="746" actId="478"/>
          <ac:cxnSpMkLst>
            <pc:docMk/>
            <pc:sldMk cId="206160857" sldId="461"/>
            <ac:cxnSpMk id="19" creationId="{9B5083C3-6D35-E7C4-466B-29DB7C0FD600}"/>
          </ac:cxnSpMkLst>
        </pc:cxnChg>
        <pc:cxnChg chg="add del mod">
          <ac:chgData name="Karel van der Lelij" userId="0ebe60f0-329f-4378-b93f-e89fca307a8a" providerId="ADAL" clId="{FDAFC8EF-2C30-4572-9FCA-FA93FF95A7B4}" dt="2022-11-21T07:44:30.840" v="746" actId="478"/>
          <ac:cxnSpMkLst>
            <pc:docMk/>
            <pc:sldMk cId="206160857" sldId="461"/>
            <ac:cxnSpMk id="20" creationId="{6C56D84F-3AC1-187E-551D-59B8A9D3AFAA}"/>
          </ac:cxnSpMkLst>
        </pc:cxnChg>
      </pc:sldChg>
      <pc:sldChg chg="addSp delSp modSp mod">
        <pc:chgData name="Karel van der Lelij" userId="0ebe60f0-329f-4378-b93f-e89fca307a8a" providerId="ADAL" clId="{FDAFC8EF-2C30-4572-9FCA-FA93FF95A7B4}" dt="2022-11-21T07:45:12.641" v="751" actId="478"/>
        <pc:sldMkLst>
          <pc:docMk/>
          <pc:sldMk cId="1967864835" sldId="462"/>
        </pc:sldMkLst>
        <pc:spChg chg="add mod">
          <ac:chgData name="Karel van der Lelij" userId="0ebe60f0-329f-4378-b93f-e89fca307a8a" providerId="ADAL" clId="{FDAFC8EF-2C30-4572-9FCA-FA93FF95A7B4}" dt="2022-11-21T07:25:31.363" v="266"/>
          <ac:spMkLst>
            <pc:docMk/>
            <pc:sldMk cId="1967864835" sldId="462"/>
            <ac:spMk id="5" creationId="{538FCE1E-074A-48F4-E704-EECDDD239950}"/>
          </ac:spMkLst>
        </pc:spChg>
        <pc:spChg chg="add mod">
          <ac:chgData name="Karel van der Lelij" userId="0ebe60f0-329f-4378-b93f-e89fca307a8a" providerId="ADAL" clId="{FDAFC8EF-2C30-4572-9FCA-FA93FF95A7B4}" dt="2022-11-21T07:25:31.363" v="266"/>
          <ac:spMkLst>
            <pc:docMk/>
            <pc:sldMk cId="1967864835" sldId="462"/>
            <ac:spMk id="6" creationId="{83083B09-0AAD-3AF0-5C5F-FB7C06D2D416}"/>
          </ac:spMkLst>
        </pc:spChg>
        <pc:spChg chg="add mod">
          <ac:chgData name="Karel van der Lelij" userId="0ebe60f0-329f-4378-b93f-e89fca307a8a" providerId="ADAL" clId="{FDAFC8EF-2C30-4572-9FCA-FA93FF95A7B4}" dt="2022-11-21T07:25:31.363" v="266"/>
          <ac:spMkLst>
            <pc:docMk/>
            <pc:sldMk cId="1967864835" sldId="462"/>
            <ac:spMk id="7" creationId="{357E2E8A-47C6-D0FD-A7E4-9C20CEC56A5C}"/>
          </ac:spMkLst>
        </pc:spChg>
        <pc:spChg chg="add mod">
          <ac:chgData name="Karel van der Lelij" userId="0ebe60f0-329f-4378-b93f-e89fca307a8a" providerId="ADAL" clId="{FDAFC8EF-2C30-4572-9FCA-FA93FF95A7B4}" dt="2022-11-21T07:44:44.587" v="749"/>
          <ac:spMkLst>
            <pc:docMk/>
            <pc:sldMk cId="1967864835" sldId="462"/>
            <ac:spMk id="8" creationId="{18BB13B0-58ED-E12E-96D3-7F4A1C076E29}"/>
          </ac:spMkLst>
        </pc:spChg>
        <pc:spChg chg="add mod">
          <ac:chgData name="Karel van der Lelij" userId="0ebe60f0-329f-4378-b93f-e89fca307a8a" providerId="ADAL" clId="{FDAFC8EF-2C30-4572-9FCA-FA93FF95A7B4}" dt="2022-11-21T07:44:44.587" v="749"/>
          <ac:spMkLst>
            <pc:docMk/>
            <pc:sldMk cId="1967864835" sldId="462"/>
            <ac:spMk id="10" creationId="{90A62D13-24AC-6CAA-A3D4-EC2C58F5D06B}"/>
          </ac:spMkLst>
        </pc:spChg>
        <pc:spChg chg="del mod ord">
          <ac:chgData name="Karel van der Lelij" userId="0ebe60f0-329f-4378-b93f-e89fca307a8a" providerId="ADAL" clId="{FDAFC8EF-2C30-4572-9FCA-FA93FF95A7B4}" dt="2022-11-21T07:44:44.177" v="748" actId="478"/>
          <ac:spMkLst>
            <pc:docMk/>
            <pc:sldMk cId="1967864835" sldId="462"/>
            <ac:spMk id="12" creationId="{B4C01B36-0A3A-48CA-92F3-A8E8773BB5CB}"/>
          </ac:spMkLst>
        </pc:spChg>
        <pc:spChg chg="del">
          <ac:chgData name="Karel van der Lelij" userId="0ebe60f0-329f-4378-b93f-e89fca307a8a" providerId="ADAL" clId="{FDAFC8EF-2C30-4572-9FCA-FA93FF95A7B4}" dt="2022-11-21T07:44:39.244" v="747" actId="478"/>
          <ac:spMkLst>
            <pc:docMk/>
            <pc:sldMk cId="1967864835" sldId="462"/>
            <ac:spMk id="14" creationId="{B2E4C89D-1856-41CB-A7E6-D1B6DAD57813}"/>
          </ac:spMkLst>
        </pc:spChg>
        <pc:spChg chg="add mod">
          <ac:chgData name="Karel van der Lelij" userId="0ebe60f0-329f-4378-b93f-e89fca307a8a" providerId="ADAL" clId="{FDAFC8EF-2C30-4572-9FCA-FA93FF95A7B4}" dt="2022-11-21T07:44:44.587" v="749"/>
          <ac:spMkLst>
            <pc:docMk/>
            <pc:sldMk cId="1967864835" sldId="462"/>
            <ac:spMk id="15" creationId="{B57E15CC-F565-2636-A078-4CB2689C2013}"/>
          </ac:spMkLst>
        </pc:spChg>
        <pc:spChg chg="del">
          <ac:chgData name="Karel van der Lelij" userId="0ebe60f0-329f-4378-b93f-e89fca307a8a" providerId="ADAL" clId="{FDAFC8EF-2C30-4572-9FCA-FA93FF95A7B4}" dt="2022-11-21T07:25:30.875" v="265" actId="478"/>
          <ac:spMkLst>
            <pc:docMk/>
            <pc:sldMk cId="1967864835" sldId="462"/>
            <ac:spMk id="17" creationId="{50F03454-29CF-426E-B03A-505AFEEF6333}"/>
          </ac:spMkLst>
        </pc:spChg>
        <pc:spChg chg="del">
          <ac:chgData name="Karel van der Lelij" userId="0ebe60f0-329f-4378-b93f-e89fca307a8a" providerId="ADAL" clId="{FDAFC8EF-2C30-4572-9FCA-FA93FF95A7B4}" dt="2022-11-21T07:25:30.875" v="265" actId="478"/>
          <ac:spMkLst>
            <pc:docMk/>
            <pc:sldMk cId="1967864835" sldId="462"/>
            <ac:spMk id="18" creationId="{C9842344-E75D-4690-9095-65D8343D9B20}"/>
          </ac:spMkLst>
        </pc:spChg>
        <pc:spChg chg="del">
          <ac:chgData name="Karel van der Lelij" userId="0ebe60f0-329f-4378-b93f-e89fca307a8a" providerId="ADAL" clId="{FDAFC8EF-2C30-4572-9FCA-FA93FF95A7B4}" dt="2022-11-21T07:25:30.875" v="265" actId="478"/>
          <ac:spMkLst>
            <pc:docMk/>
            <pc:sldMk cId="1967864835" sldId="462"/>
            <ac:spMk id="19" creationId="{82BAB4AF-77E3-4BB6-8A1F-BA8A8731E147}"/>
          </ac:spMkLst>
        </pc:spChg>
        <pc:spChg chg="del">
          <ac:chgData name="Karel van der Lelij" userId="0ebe60f0-329f-4378-b93f-e89fca307a8a" providerId="ADAL" clId="{FDAFC8EF-2C30-4572-9FCA-FA93FF95A7B4}" dt="2022-11-21T07:44:39.244" v="747" actId="478"/>
          <ac:spMkLst>
            <pc:docMk/>
            <pc:sldMk cId="1967864835" sldId="462"/>
            <ac:spMk id="21" creationId="{757920A6-45F1-4433-BD2C-BA5FB780394C}"/>
          </ac:spMkLst>
        </pc:spChg>
        <pc:spChg chg="add del mod">
          <ac:chgData name="Karel van der Lelij" userId="0ebe60f0-329f-4378-b93f-e89fca307a8a" providerId="ADAL" clId="{FDAFC8EF-2C30-4572-9FCA-FA93FF95A7B4}" dt="2022-11-21T07:45:12.641" v="751" actId="478"/>
          <ac:spMkLst>
            <pc:docMk/>
            <pc:sldMk cId="1967864835" sldId="462"/>
            <ac:spMk id="22" creationId="{410C78FA-E773-1AA1-3A1F-53FA5E6C82D8}"/>
          </ac:spMkLst>
        </pc:spChg>
        <pc:spChg chg="add del mod">
          <ac:chgData name="Karel van der Lelij" userId="0ebe60f0-329f-4378-b93f-e89fca307a8a" providerId="ADAL" clId="{FDAFC8EF-2C30-4572-9FCA-FA93FF95A7B4}" dt="2022-11-21T07:44:54.115" v="750" actId="478"/>
          <ac:spMkLst>
            <pc:docMk/>
            <pc:sldMk cId="1967864835" sldId="462"/>
            <ac:spMk id="27" creationId="{C7671281-1114-D9F3-1D73-4ACD5C29D75F}"/>
          </ac:spMkLst>
        </pc:spChg>
        <pc:spChg chg="add del mod">
          <ac:chgData name="Karel van der Lelij" userId="0ebe60f0-329f-4378-b93f-e89fca307a8a" providerId="ADAL" clId="{FDAFC8EF-2C30-4572-9FCA-FA93FF95A7B4}" dt="2022-11-21T07:45:12.641" v="751" actId="478"/>
          <ac:spMkLst>
            <pc:docMk/>
            <pc:sldMk cId="1967864835" sldId="462"/>
            <ac:spMk id="28" creationId="{2336EF05-8B36-ED06-65DD-A63B22C6AEEA}"/>
          </ac:spMkLst>
        </pc:spChg>
        <pc:spChg chg="add del mod">
          <ac:chgData name="Karel van der Lelij" userId="0ebe60f0-329f-4378-b93f-e89fca307a8a" providerId="ADAL" clId="{FDAFC8EF-2C30-4572-9FCA-FA93FF95A7B4}" dt="2022-11-21T07:45:12.641" v="751" actId="478"/>
          <ac:spMkLst>
            <pc:docMk/>
            <pc:sldMk cId="1967864835" sldId="462"/>
            <ac:spMk id="29" creationId="{9BDCE4BF-88A0-55E8-840E-16BB629D4551}"/>
          </ac:spMkLst>
        </pc:spChg>
        <pc:picChg chg="add mod">
          <ac:chgData name="Karel van der Lelij" userId="0ebe60f0-329f-4378-b93f-e89fca307a8a" providerId="ADAL" clId="{FDAFC8EF-2C30-4572-9FCA-FA93FF95A7B4}" dt="2022-11-21T07:25:31.363" v="266"/>
          <ac:picMkLst>
            <pc:docMk/>
            <pc:sldMk cId="1967864835" sldId="462"/>
            <ac:picMk id="4" creationId="{751A50C0-F55C-C659-5677-740F1EE9BB45}"/>
          </ac:picMkLst>
        </pc:picChg>
        <pc:picChg chg="del">
          <ac:chgData name="Karel van der Lelij" userId="0ebe60f0-329f-4378-b93f-e89fca307a8a" providerId="ADAL" clId="{FDAFC8EF-2C30-4572-9FCA-FA93FF95A7B4}" dt="2022-11-21T07:25:30.875" v="265" actId="478"/>
          <ac:picMkLst>
            <pc:docMk/>
            <pc:sldMk cId="1967864835" sldId="462"/>
            <ac:picMk id="16" creationId="{7CC0E191-D3D7-4A8B-BDDD-C093D6C99AAA}"/>
          </ac:picMkLst>
        </pc:picChg>
        <pc:cxnChg chg="add mod">
          <ac:chgData name="Karel van der Lelij" userId="0ebe60f0-329f-4378-b93f-e89fca307a8a" providerId="ADAL" clId="{FDAFC8EF-2C30-4572-9FCA-FA93FF95A7B4}" dt="2022-11-21T07:44:44.587" v="749"/>
          <ac:cxnSpMkLst>
            <pc:docMk/>
            <pc:sldMk cId="1967864835" sldId="462"/>
            <ac:cxnSpMk id="11" creationId="{21CBB794-2CB4-EAEB-D6FE-421BD1F9767E}"/>
          </ac:cxnSpMkLst>
        </pc:cxnChg>
        <pc:cxnChg chg="del mod">
          <ac:chgData name="Karel van der Lelij" userId="0ebe60f0-329f-4378-b93f-e89fca307a8a" providerId="ADAL" clId="{FDAFC8EF-2C30-4572-9FCA-FA93FF95A7B4}" dt="2022-11-21T07:44:39.244" v="747" actId="478"/>
          <ac:cxnSpMkLst>
            <pc:docMk/>
            <pc:sldMk cId="1967864835" sldId="462"/>
            <ac:cxnSpMk id="13" creationId="{E14C6905-9FAD-45B2-9D56-8F5B517123E5}"/>
          </ac:cxnSpMkLst>
        </pc:cxnChg>
        <pc:cxnChg chg="add del mod">
          <ac:chgData name="Karel van der Lelij" userId="0ebe60f0-329f-4378-b93f-e89fca307a8a" providerId="ADAL" clId="{FDAFC8EF-2C30-4572-9FCA-FA93FF95A7B4}" dt="2022-11-21T07:45:12.641" v="751" actId="478"/>
          <ac:cxnSpMkLst>
            <pc:docMk/>
            <pc:sldMk cId="1967864835" sldId="462"/>
            <ac:cxnSpMk id="20" creationId="{79DAE6A1-7E0A-FB01-7E2D-4DBC2D95B52A}"/>
          </ac:cxnSpMkLst>
        </pc:cxnChg>
        <pc:cxnChg chg="add del mod">
          <ac:chgData name="Karel van der Lelij" userId="0ebe60f0-329f-4378-b93f-e89fca307a8a" providerId="ADAL" clId="{FDAFC8EF-2C30-4572-9FCA-FA93FF95A7B4}" dt="2022-11-21T07:45:12.641" v="751" actId="478"/>
          <ac:cxnSpMkLst>
            <pc:docMk/>
            <pc:sldMk cId="1967864835" sldId="462"/>
            <ac:cxnSpMk id="23" creationId="{C117688C-5036-84DC-C50F-8514C733263C}"/>
          </ac:cxnSpMkLst>
        </pc:cxnChg>
        <pc:cxnChg chg="add del mod">
          <ac:chgData name="Karel van der Lelij" userId="0ebe60f0-329f-4378-b93f-e89fca307a8a" providerId="ADAL" clId="{FDAFC8EF-2C30-4572-9FCA-FA93FF95A7B4}" dt="2022-11-21T07:45:12.641" v="751" actId="478"/>
          <ac:cxnSpMkLst>
            <pc:docMk/>
            <pc:sldMk cId="1967864835" sldId="462"/>
            <ac:cxnSpMk id="24" creationId="{16147ACC-A804-238E-6C1A-B7CA31E85FA8}"/>
          </ac:cxnSpMkLst>
        </pc:cxnChg>
        <pc:cxnChg chg="add del mod">
          <ac:chgData name="Karel van der Lelij" userId="0ebe60f0-329f-4378-b93f-e89fca307a8a" providerId="ADAL" clId="{FDAFC8EF-2C30-4572-9FCA-FA93FF95A7B4}" dt="2022-11-21T07:45:12.641" v="751" actId="478"/>
          <ac:cxnSpMkLst>
            <pc:docMk/>
            <pc:sldMk cId="1967864835" sldId="462"/>
            <ac:cxnSpMk id="25" creationId="{33D61089-15A7-CC20-14FF-35891C6742E9}"/>
          </ac:cxnSpMkLst>
        </pc:cxnChg>
        <pc:cxnChg chg="add del mod">
          <ac:chgData name="Karel van der Lelij" userId="0ebe60f0-329f-4378-b93f-e89fca307a8a" providerId="ADAL" clId="{FDAFC8EF-2C30-4572-9FCA-FA93FF95A7B4}" dt="2022-11-21T07:45:12.641" v="751" actId="478"/>
          <ac:cxnSpMkLst>
            <pc:docMk/>
            <pc:sldMk cId="1967864835" sldId="462"/>
            <ac:cxnSpMk id="26" creationId="{C30DFCB3-5BFE-374A-12B4-068CF0189414}"/>
          </ac:cxnSpMkLst>
        </pc:cxnChg>
      </pc:sldChg>
      <pc:sldChg chg="addSp delSp modSp mod">
        <pc:chgData name="Karel van der Lelij" userId="0ebe60f0-329f-4378-b93f-e89fca307a8a" providerId="ADAL" clId="{FDAFC8EF-2C30-4572-9FCA-FA93FF95A7B4}" dt="2022-11-21T07:46:12.215" v="765" actId="478"/>
        <pc:sldMkLst>
          <pc:docMk/>
          <pc:sldMk cId="1182033904" sldId="463"/>
        </pc:sldMkLst>
        <pc:spChg chg="add mod">
          <ac:chgData name="Karel van der Lelij" userId="0ebe60f0-329f-4378-b93f-e89fca307a8a" providerId="ADAL" clId="{FDAFC8EF-2C30-4572-9FCA-FA93FF95A7B4}" dt="2022-11-21T07:25:41.663" v="269"/>
          <ac:spMkLst>
            <pc:docMk/>
            <pc:sldMk cId="1182033904" sldId="463"/>
            <ac:spMk id="5" creationId="{E1B4075D-5825-6CE9-71A6-DDA6DDC712AF}"/>
          </ac:spMkLst>
        </pc:spChg>
        <pc:spChg chg="add mod">
          <ac:chgData name="Karel van der Lelij" userId="0ebe60f0-329f-4378-b93f-e89fca307a8a" providerId="ADAL" clId="{FDAFC8EF-2C30-4572-9FCA-FA93FF95A7B4}" dt="2022-11-21T07:25:41.663" v="269"/>
          <ac:spMkLst>
            <pc:docMk/>
            <pc:sldMk cId="1182033904" sldId="463"/>
            <ac:spMk id="6" creationId="{7B540815-63FB-9FE4-6CCD-04D18D51B0DF}"/>
          </ac:spMkLst>
        </pc:spChg>
        <pc:spChg chg="add mod">
          <ac:chgData name="Karel van der Lelij" userId="0ebe60f0-329f-4378-b93f-e89fca307a8a" providerId="ADAL" clId="{FDAFC8EF-2C30-4572-9FCA-FA93FF95A7B4}" dt="2022-11-21T07:25:41.663" v="269"/>
          <ac:spMkLst>
            <pc:docMk/>
            <pc:sldMk cId="1182033904" sldId="463"/>
            <ac:spMk id="7" creationId="{15DC77E3-1196-161D-3F30-25BAC6BB17C7}"/>
          </ac:spMkLst>
        </pc:spChg>
        <pc:spChg chg="add del mod">
          <ac:chgData name="Karel van der Lelij" userId="0ebe60f0-329f-4378-b93f-e89fca307a8a" providerId="ADAL" clId="{FDAFC8EF-2C30-4572-9FCA-FA93FF95A7B4}" dt="2022-11-21T07:45:45.364" v="756"/>
          <ac:spMkLst>
            <pc:docMk/>
            <pc:sldMk cId="1182033904" sldId="463"/>
            <ac:spMk id="8" creationId="{8B28EE58-9656-F486-C4C4-A1DD1F0CE42F}"/>
          </ac:spMkLst>
        </pc:spChg>
        <pc:spChg chg="add del mod">
          <ac:chgData name="Karel van der Lelij" userId="0ebe60f0-329f-4378-b93f-e89fca307a8a" providerId="ADAL" clId="{FDAFC8EF-2C30-4572-9FCA-FA93FF95A7B4}" dt="2022-11-21T07:45:45.364" v="756"/>
          <ac:spMkLst>
            <pc:docMk/>
            <pc:sldMk cId="1182033904" sldId="463"/>
            <ac:spMk id="10" creationId="{963EABD3-8DF7-232C-A4CC-5AA580DD01B5}"/>
          </ac:spMkLst>
        </pc:spChg>
        <pc:spChg chg="add del mod">
          <ac:chgData name="Karel van der Lelij" userId="0ebe60f0-329f-4378-b93f-e89fca307a8a" providerId="ADAL" clId="{FDAFC8EF-2C30-4572-9FCA-FA93FF95A7B4}" dt="2022-11-21T07:45:45.364" v="756"/>
          <ac:spMkLst>
            <pc:docMk/>
            <pc:sldMk cId="1182033904" sldId="463"/>
            <ac:spMk id="12" creationId="{6564749F-3989-222C-B1E7-BEBE31E78CD9}"/>
          </ac:spMkLst>
        </pc:spChg>
        <pc:spChg chg="add del mod">
          <ac:chgData name="Karel van der Lelij" userId="0ebe60f0-329f-4378-b93f-e89fca307a8a" providerId="ADAL" clId="{FDAFC8EF-2C30-4572-9FCA-FA93FF95A7B4}" dt="2022-11-21T07:45:45.364" v="756"/>
          <ac:spMkLst>
            <pc:docMk/>
            <pc:sldMk cId="1182033904" sldId="463"/>
            <ac:spMk id="14" creationId="{0A47E43A-E6AC-50B7-E193-F13A71CE25CE}"/>
          </ac:spMkLst>
        </pc:spChg>
        <pc:spChg chg="del">
          <ac:chgData name="Karel van der Lelij" userId="0ebe60f0-329f-4378-b93f-e89fca307a8a" providerId="ADAL" clId="{FDAFC8EF-2C30-4572-9FCA-FA93FF95A7B4}" dt="2022-11-21T07:25:38.395" v="267" actId="478"/>
          <ac:spMkLst>
            <pc:docMk/>
            <pc:sldMk cId="1182033904" sldId="463"/>
            <ac:spMk id="21" creationId="{01E61CF9-F177-444E-87A4-051736DD3006}"/>
          </ac:spMkLst>
        </pc:spChg>
        <pc:spChg chg="del">
          <ac:chgData name="Karel van der Lelij" userId="0ebe60f0-329f-4378-b93f-e89fca307a8a" providerId="ADAL" clId="{FDAFC8EF-2C30-4572-9FCA-FA93FF95A7B4}" dt="2022-11-21T07:25:41.452" v="268" actId="478"/>
          <ac:spMkLst>
            <pc:docMk/>
            <pc:sldMk cId="1182033904" sldId="463"/>
            <ac:spMk id="22" creationId="{9A94C0AE-5506-4A43-9312-89754496580B}"/>
          </ac:spMkLst>
        </pc:spChg>
        <pc:spChg chg="del">
          <ac:chgData name="Karel van der Lelij" userId="0ebe60f0-329f-4378-b93f-e89fca307a8a" providerId="ADAL" clId="{FDAFC8EF-2C30-4572-9FCA-FA93FF95A7B4}" dt="2022-11-21T07:25:38.395" v="267" actId="478"/>
          <ac:spMkLst>
            <pc:docMk/>
            <pc:sldMk cId="1182033904" sldId="463"/>
            <ac:spMk id="23" creationId="{0135A1C1-F495-4A07-AEAE-385FF74F8D44}"/>
          </ac:spMkLst>
        </pc:spChg>
        <pc:spChg chg="add del mod">
          <ac:chgData name="Karel van der Lelij" userId="0ebe60f0-329f-4378-b93f-e89fca307a8a" providerId="ADAL" clId="{FDAFC8EF-2C30-4572-9FCA-FA93FF95A7B4}" dt="2022-11-21T07:45:45.364" v="756"/>
          <ac:spMkLst>
            <pc:docMk/>
            <pc:sldMk cId="1182033904" sldId="463"/>
            <ac:spMk id="24" creationId="{805B8660-8E2C-E54D-CD2A-2713D0498DCD}"/>
          </ac:spMkLst>
        </pc:spChg>
        <pc:spChg chg="add del mod">
          <ac:chgData name="Karel van der Lelij" userId="0ebe60f0-329f-4378-b93f-e89fca307a8a" providerId="ADAL" clId="{FDAFC8EF-2C30-4572-9FCA-FA93FF95A7B4}" dt="2022-11-21T07:45:45.364" v="756"/>
          <ac:spMkLst>
            <pc:docMk/>
            <pc:sldMk cId="1182033904" sldId="463"/>
            <ac:spMk id="25" creationId="{29C7A27A-9714-84E7-A26A-6C44CA4131B5}"/>
          </ac:spMkLst>
        </pc:spChg>
        <pc:spChg chg="add del mod">
          <ac:chgData name="Karel van der Lelij" userId="0ebe60f0-329f-4378-b93f-e89fca307a8a" providerId="ADAL" clId="{FDAFC8EF-2C30-4572-9FCA-FA93FF95A7B4}" dt="2022-11-21T07:45:45.364" v="756"/>
          <ac:spMkLst>
            <pc:docMk/>
            <pc:sldMk cId="1182033904" sldId="463"/>
            <ac:spMk id="26" creationId="{044825DC-986F-9F18-79EB-19B187770179}"/>
          </ac:spMkLst>
        </pc:spChg>
        <pc:spChg chg="add del">
          <ac:chgData name="Karel van der Lelij" userId="0ebe60f0-329f-4378-b93f-e89fca307a8a" providerId="ADAL" clId="{FDAFC8EF-2C30-4572-9FCA-FA93FF95A7B4}" dt="2022-11-21T07:45:50.146" v="758" actId="478"/>
          <ac:spMkLst>
            <pc:docMk/>
            <pc:sldMk cId="1182033904" sldId="463"/>
            <ac:spMk id="27" creationId="{FCE139BE-233C-4BC4-95AD-D147B7BFA47A}"/>
          </ac:spMkLst>
        </pc:spChg>
        <pc:spChg chg="add del">
          <ac:chgData name="Karel van der Lelij" userId="0ebe60f0-329f-4378-b93f-e89fca307a8a" providerId="ADAL" clId="{FDAFC8EF-2C30-4572-9FCA-FA93FF95A7B4}" dt="2022-11-21T07:45:50.146" v="758" actId="478"/>
          <ac:spMkLst>
            <pc:docMk/>
            <pc:sldMk cId="1182033904" sldId="463"/>
            <ac:spMk id="28" creationId="{16563C3A-3FDA-485C-844A-A219E062F2C9}"/>
          </ac:spMkLst>
        </pc:spChg>
        <pc:spChg chg="add del">
          <ac:chgData name="Karel van der Lelij" userId="0ebe60f0-329f-4378-b93f-e89fca307a8a" providerId="ADAL" clId="{FDAFC8EF-2C30-4572-9FCA-FA93FF95A7B4}" dt="2022-11-21T07:45:50.146" v="758" actId="478"/>
          <ac:spMkLst>
            <pc:docMk/>
            <pc:sldMk cId="1182033904" sldId="463"/>
            <ac:spMk id="30" creationId="{2A45D406-63DA-4FDE-952C-897E1E3B8C30}"/>
          </ac:spMkLst>
        </pc:spChg>
        <pc:spChg chg="add del">
          <ac:chgData name="Karel van der Lelij" userId="0ebe60f0-329f-4378-b93f-e89fca307a8a" providerId="ADAL" clId="{FDAFC8EF-2C30-4572-9FCA-FA93FF95A7B4}" dt="2022-11-21T07:45:50.146" v="758" actId="478"/>
          <ac:spMkLst>
            <pc:docMk/>
            <pc:sldMk cId="1182033904" sldId="463"/>
            <ac:spMk id="31" creationId="{D8AEF448-D9E2-4F2A-B651-E004616D69AC}"/>
          </ac:spMkLst>
        </pc:spChg>
        <pc:spChg chg="add mod">
          <ac:chgData name="Karel van der Lelij" userId="0ebe60f0-329f-4378-b93f-e89fca307a8a" providerId="ADAL" clId="{FDAFC8EF-2C30-4572-9FCA-FA93FF95A7B4}" dt="2022-11-21T07:46:01.537" v="764" actId="20577"/>
          <ac:spMkLst>
            <pc:docMk/>
            <pc:sldMk cId="1182033904" sldId="463"/>
            <ac:spMk id="33" creationId="{0FD76C19-2511-1534-0081-92F9DFF96A0A}"/>
          </ac:spMkLst>
        </pc:spChg>
        <pc:spChg chg="add mod">
          <ac:chgData name="Karel van der Lelij" userId="0ebe60f0-329f-4378-b93f-e89fca307a8a" providerId="ADAL" clId="{FDAFC8EF-2C30-4572-9FCA-FA93FF95A7B4}" dt="2022-11-21T07:45:51.747" v="759"/>
          <ac:spMkLst>
            <pc:docMk/>
            <pc:sldMk cId="1182033904" sldId="463"/>
            <ac:spMk id="34" creationId="{27552161-FEC6-4350-EFA4-03231648FE4C}"/>
          </ac:spMkLst>
        </pc:spChg>
        <pc:spChg chg="add mod">
          <ac:chgData name="Karel van der Lelij" userId="0ebe60f0-329f-4378-b93f-e89fca307a8a" providerId="ADAL" clId="{FDAFC8EF-2C30-4572-9FCA-FA93FF95A7B4}" dt="2022-11-21T07:45:51.747" v="759"/>
          <ac:spMkLst>
            <pc:docMk/>
            <pc:sldMk cId="1182033904" sldId="463"/>
            <ac:spMk id="36" creationId="{6B8E7BD5-9F8F-8C87-365F-99F41C29B8B8}"/>
          </ac:spMkLst>
        </pc:spChg>
        <pc:spChg chg="add mod">
          <ac:chgData name="Karel van der Lelij" userId="0ebe60f0-329f-4378-b93f-e89fca307a8a" providerId="ADAL" clId="{FDAFC8EF-2C30-4572-9FCA-FA93FF95A7B4}" dt="2022-11-21T07:45:51.747" v="759"/>
          <ac:spMkLst>
            <pc:docMk/>
            <pc:sldMk cId="1182033904" sldId="463"/>
            <ac:spMk id="38" creationId="{4213BC27-456F-3D31-F565-EAEF23973C35}"/>
          </ac:spMkLst>
        </pc:spChg>
        <pc:spChg chg="add del mod">
          <ac:chgData name="Karel van der Lelij" userId="0ebe60f0-329f-4378-b93f-e89fca307a8a" providerId="ADAL" clId="{FDAFC8EF-2C30-4572-9FCA-FA93FF95A7B4}" dt="2022-11-21T07:45:57.266" v="760" actId="478"/>
          <ac:spMkLst>
            <pc:docMk/>
            <pc:sldMk cId="1182033904" sldId="463"/>
            <ac:spMk id="43" creationId="{7EC865FF-C758-E94C-1B31-473E3FEBDEDC}"/>
          </ac:spMkLst>
        </pc:spChg>
        <pc:spChg chg="add del mod">
          <ac:chgData name="Karel van der Lelij" userId="0ebe60f0-329f-4378-b93f-e89fca307a8a" providerId="ADAL" clId="{FDAFC8EF-2C30-4572-9FCA-FA93FF95A7B4}" dt="2022-11-21T07:46:12.215" v="765" actId="478"/>
          <ac:spMkLst>
            <pc:docMk/>
            <pc:sldMk cId="1182033904" sldId="463"/>
            <ac:spMk id="44" creationId="{C57E4F29-9800-BB3E-90F7-5590C670E96E}"/>
          </ac:spMkLst>
        </pc:spChg>
        <pc:spChg chg="add del mod">
          <ac:chgData name="Karel van der Lelij" userId="0ebe60f0-329f-4378-b93f-e89fca307a8a" providerId="ADAL" clId="{FDAFC8EF-2C30-4572-9FCA-FA93FF95A7B4}" dt="2022-11-21T07:46:12.215" v="765" actId="478"/>
          <ac:spMkLst>
            <pc:docMk/>
            <pc:sldMk cId="1182033904" sldId="463"/>
            <ac:spMk id="45" creationId="{3247FB2D-F01E-00D5-B8F5-57904A6E2795}"/>
          </ac:spMkLst>
        </pc:spChg>
        <pc:picChg chg="add mod">
          <ac:chgData name="Karel van der Lelij" userId="0ebe60f0-329f-4378-b93f-e89fca307a8a" providerId="ADAL" clId="{FDAFC8EF-2C30-4572-9FCA-FA93FF95A7B4}" dt="2022-11-21T07:25:41.663" v="269"/>
          <ac:picMkLst>
            <pc:docMk/>
            <pc:sldMk cId="1182033904" sldId="463"/>
            <ac:picMk id="4" creationId="{9841DD5E-30F8-66AD-7975-467CB03BED69}"/>
          </ac:picMkLst>
        </pc:picChg>
        <pc:picChg chg="del">
          <ac:chgData name="Karel van der Lelij" userId="0ebe60f0-329f-4378-b93f-e89fca307a8a" providerId="ADAL" clId="{FDAFC8EF-2C30-4572-9FCA-FA93FF95A7B4}" dt="2022-11-21T07:25:38.395" v="267" actId="478"/>
          <ac:picMkLst>
            <pc:docMk/>
            <pc:sldMk cId="1182033904" sldId="463"/>
            <ac:picMk id="20" creationId="{E39A9C22-5E9D-4891-94C2-D2C6E1C8B043}"/>
          </ac:picMkLst>
        </pc:picChg>
        <pc:cxnChg chg="add del mod">
          <ac:chgData name="Karel van der Lelij" userId="0ebe60f0-329f-4378-b93f-e89fca307a8a" providerId="ADAL" clId="{FDAFC8EF-2C30-4572-9FCA-FA93FF95A7B4}" dt="2022-11-21T07:45:45.364" v="756"/>
          <ac:cxnSpMkLst>
            <pc:docMk/>
            <pc:sldMk cId="1182033904" sldId="463"/>
            <ac:cxnSpMk id="11" creationId="{259C9666-7AA0-A5FD-BCE0-6CF6E5B1F8E8}"/>
          </ac:cxnSpMkLst>
        </pc:cxnChg>
        <pc:cxnChg chg="add del mod">
          <ac:chgData name="Karel van der Lelij" userId="0ebe60f0-329f-4378-b93f-e89fca307a8a" providerId="ADAL" clId="{FDAFC8EF-2C30-4572-9FCA-FA93FF95A7B4}" dt="2022-11-21T07:45:45.364" v="756"/>
          <ac:cxnSpMkLst>
            <pc:docMk/>
            <pc:sldMk cId="1182033904" sldId="463"/>
            <ac:cxnSpMk id="13" creationId="{AACA9A34-52FF-9FB8-1F55-64FE46F793DE}"/>
          </ac:cxnSpMkLst>
        </pc:cxnChg>
        <pc:cxnChg chg="add del mod">
          <ac:chgData name="Karel van der Lelij" userId="0ebe60f0-329f-4378-b93f-e89fca307a8a" providerId="ADAL" clId="{FDAFC8EF-2C30-4572-9FCA-FA93FF95A7B4}" dt="2022-11-21T07:45:45.364" v="756"/>
          <ac:cxnSpMkLst>
            <pc:docMk/>
            <pc:sldMk cId="1182033904" sldId="463"/>
            <ac:cxnSpMk id="15" creationId="{BC431EFE-C549-96B7-C658-1B7B54D162A6}"/>
          </ac:cxnSpMkLst>
        </pc:cxnChg>
        <pc:cxnChg chg="add del mod">
          <ac:chgData name="Karel van der Lelij" userId="0ebe60f0-329f-4378-b93f-e89fca307a8a" providerId="ADAL" clId="{FDAFC8EF-2C30-4572-9FCA-FA93FF95A7B4}" dt="2022-11-21T07:45:50.146" v="758" actId="478"/>
          <ac:cxnSpMkLst>
            <pc:docMk/>
            <pc:sldMk cId="1182033904" sldId="463"/>
            <ac:cxnSpMk id="16" creationId="{029FD179-B465-4390-A1DC-331DD85F644D}"/>
          </ac:cxnSpMkLst>
        </pc:cxnChg>
        <pc:cxnChg chg="add del mod">
          <ac:chgData name="Karel van der Lelij" userId="0ebe60f0-329f-4378-b93f-e89fca307a8a" providerId="ADAL" clId="{FDAFC8EF-2C30-4572-9FCA-FA93FF95A7B4}" dt="2022-11-21T07:45:45.364" v="756"/>
          <ac:cxnSpMkLst>
            <pc:docMk/>
            <pc:sldMk cId="1182033904" sldId="463"/>
            <ac:cxnSpMk id="17" creationId="{C4A8B34A-1631-8E34-E427-73F0AC04AD24}"/>
          </ac:cxnSpMkLst>
        </pc:cxnChg>
        <pc:cxnChg chg="add del mod">
          <ac:chgData name="Karel van der Lelij" userId="0ebe60f0-329f-4378-b93f-e89fca307a8a" providerId="ADAL" clId="{FDAFC8EF-2C30-4572-9FCA-FA93FF95A7B4}" dt="2022-11-21T07:45:45.364" v="756"/>
          <ac:cxnSpMkLst>
            <pc:docMk/>
            <pc:sldMk cId="1182033904" sldId="463"/>
            <ac:cxnSpMk id="18" creationId="{312B6F86-2A6B-A65C-C480-06EFED96BAD6}"/>
          </ac:cxnSpMkLst>
        </pc:cxnChg>
        <pc:cxnChg chg="add del mod">
          <ac:chgData name="Karel van der Lelij" userId="0ebe60f0-329f-4378-b93f-e89fca307a8a" providerId="ADAL" clId="{FDAFC8EF-2C30-4572-9FCA-FA93FF95A7B4}" dt="2022-11-21T07:45:45.364" v="756"/>
          <ac:cxnSpMkLst>
            <pc:docMk/>
            <pc:sldMk cId="1182033904" sldId="463"/>
            <ac:cxnSpMk id="19" creationId="{D7512CB6-19C8-00BE-3E8C-4050ACD20472}"/>
          </ac:cxnSpMkLst>
        </pc:cxnChg>
        <pc:cxnChg chg="add del mod">
          <ac:chgData name="Karel van der Lelij" userId="0ebe60f0-329f-4378-b93f-e89fca307a8a" providerId="ADAL" clId="{FDAFC8EF-2C30-4572-9FCA-FA93FF95A7B4}" dt="2022-11-21T07:45:50.146" v="758" actId="478"/>
          <ac:cxnSpMkLst>
            <pc:docMk/>
            <pc:sldMk cId="1182033904" sldId="463"/>
            <ac:cxnSpMk id="29" creationId="{B44054CE-217B-48B1-A5C5-D61EC805CD78}"/>
          </ac:cxnSpMkLst>
        </pc:cxnChg>
        <pc:cxnChg chg="add mod">
          <ac:chgData name="Karel van der Lelij" userId="0ebe60f0-329f-4378-b93f-e89fca307a8a" providerId="ADAL" clId="{FDAFC8EF-2C30-4572-9FCA-FA93FF95A7B4}" dt="2022-11-21T07:45:51.747" v="759"/>
          <ac:cxnSpMkLst>
            <pc:docMk/>
            <pc:sldMk cId="1182033904" sldId="463"/>
            <ac:cxnSpMk id="35" creationId="{C719567E-6B75-FF0C-A0FE-7635DF1EC23F}"/>
          </ac:cxnSpMkLst>
        </pc:cxnChg>
        <pc:cxnChg chg="add mod">
          <ac:chgData name="Karel van der Lelij" userId="0ebe60f0-329f-4378-b93f-e89fca307a8a" providerId="ADAL" clId="{FDAFC8EF-2C30-4572-9FCA-FA93FF95A7B4}" dt="2022-11-21T07:45:51.747" v="759"/>
          <ac:cxnSpMkLst>
            <pc:docMk/>
            <pc:sldMk cId="1182033904" sldId="463"/>
            <ac:cxnSpMk id="37" creationId="{AAB99C78-A898-925D-9AFE-FCE5A0ACE5DB}"/>
          </ac:cxnSpMkLst>
        </pc:cxnChg>
        <pc:cxnChg chg="add del mod">
          <ac:chgData name="Karel van der Lelij" userId="0ebe60f0-329f-4378-b93f-e89fca307a8a" providerId="ADAL" clId="{FDAFC8EF-2C30-4572-9FCA-FA93FF95A7B4}" dt="2022-11-21T07:46:12.215" v="765" actId="478"/>
          <ac:cxnSpMkLst>
            <pc:docMk/>
            <pc:sldMk cId="1182033904" sldId="463"/>
            <ac:cxnSpMk id="39" creationId="{F4A4CC2E-5005-132F-1D2A-BB53C20D67EA}"/>
          </ac:cxnSpMkLst>
        </pc:cxnChg>
        <pc:cxnChg chg="add del mod">
          <ac:chgData name="Karel van der Lelij" userId="0ebe60f0-329f-4378-b93f-e89fca307a8a" providerId="ADAL" clId="{FDAFC8EF-2C30-4572-9FCA-FA93FF95A7B4}" dt="2022-11-21T07:46:12.215" v="765" actId="478"/>
          <ac:cxnSpMkLst>
            <pc:docMk/>
            <pc:sldMk cId="1182033904" sldId="463"/>
            <ac:cxnSpMk id="40" creationId="{BD63CCEC-A0BC-562D-373E-E3E24C5A307A}"/>
          </ac:cxnSpMkLst>
        </pc:cxnChg>
        <pc:cxnChg chg="add del mod">
          <ac:chgData name="Karel van der Lelij" userId="0ebe60f0-329f-4378-b93f-e89fca307a8a" providerId="ADAL" clId="{FDAFC8EF-2C30-4572-9FCA-FA93FF95A7B4}" dt="2022-11-21T07:46:12.215" v="765" actId="478"/>
          <ac:cxnSpMkLst>
            <pc:docMk/>
            <pc:sldMk cId="1182033904" sldId="463"/>
            <ac:cxnSpMk id="41" creationId="{3B27964D-47B0-706D-971B-8206B198514E}"/>
          </ac:cxnSpMkLst>
        </pc:cxnChg>
        <pc:cxnChg chg="add del mod">
          <ac:chgData name="Karel van der Lelij" userId="0ebe60f0-329f-4378-b93f-e89fca307a8a" providerId="ADAL" clId="{FDAFC8EF-2C30-4572-9FCA-FA93FF95A7B4}" dt="2022-11-21T07:46:12.215" v="765" actId="478"/>
          <ac:cxnSpMkLst>
            <pc:docMk/>
            <pc:sldMk cId="1182033904" sldId="463"/>
            <ac:cxnSpMk id="42" creationId="{C465CA38-576A-9B39-1308-CD14F8AF966E}"/>
          </ac:cxnSpMkLst>
        </pc:cxnChg>
      </pc:sldChg>
      <pc:sldChg chg="addSp delSp modSp mod">
        <pc:chgData name="Karel van der Lelij" userId="0ebe60f0-329f-4378-b93f-e89fca307a8a" providerId="ADAL" clId="{FDAFC8EF-2C30-4572-9FCA-FA93FF95A7B4}" dt="2022-11-21T07:47:00.953" v="770" actId="478"/>
        <pc:sldMkLst>
          <pc:docMk/>
          <pc:sldMk cId="493324688" sldId="464"/>
        </pc:sldMkLst>
        <pc:spChg chg="add mod">
          <ac:chgData name="Karel van der Lelij" userId="0ebe60f0-329f-4378-b93f-e89fca307a8a" providerId="ADAL" clId="{FDAFC8EF-2C30-4572-9FCA-FA93FF95A7B4}" dt="2022-11-21T07:25:51.122" v="271"/>
          <ac:spMkLst>
            <pc:docMk/>
            <pc:sldMk cId="493324688" sldId="464"/>
            <ac:spMk id="5" creationId="{34F30FA1-AE1F-AF3C-A569-1472D2BB575C}"/>
          </ac:spMkLst>
        </pc:spChg>
        <pc:spChg chg="add mod">
          <ac:chgData name="Karel van der Lelij" userId="0ebe60f0-329f-4378-b93f-e89fca307a8a" providerId="ADAL" clId="{FDAFC8EF-2C30-4572-9FCA-FA93FF95A7B4}" dt="2022-11-21T07:25:51.122" v="271"/>
          <ac:spMkLst>
            <pc:docMk/>
            <pc:sldMk cId="493324688" sldId="464"/>
            <ac:spMk id="6" creationId="{63CA54B2-6598-EE93-705E-D2DA83C9BC5E}"/>
          </ac:spMkLst>
        </pc:spChg>
        <pc:spChg chg="add mod">
          <ac:chgData name="Karel van der Lelij" userId="0ebe60f0-329f-4378-b93f-e89fca307a8a" providerId="ADAL" clId="{FDAFC8EF-2C30-4572-9FCA-FA93FF95A7B4}" dt="2022-11-21T07:25:51.122" v="271"/>
          <ac:spMkLst>
            <pc:docMk/>
            <pc:sldMk cId="493324688" sldId="464"/>
            <ac:spMk id="7" creationId="{970FDDA3-BF2E-C404-45CB-FCF0A847957B}"/>
          </ac:spMkLst>
        </pc:spChg>
        <pc:spChg chg="add mod">
          <ac:chgData name="Karel van der Lelij" userId="0ebe60f0-329f-4378-b93f-e89fca307a8a" providerId="ADAL" clId="{FDAFC8EF-2C30-4572-9FCA-FA93FF95A7B4}" dt="2022-11-21T07:46:23.181" v="767"/>
          <ac:spMkLst>
            <pc:docMk/>
            <pc:sldMk cId="493324688" sldId="464"/>
            <ac:spMk id="8" creationId="{0FDAEACD-338A-623F-0FAB-F8794FABE57A}"/>
          </ac:spMkLst>
        </pc:spChg>
        <pc:spChg chg="add mod">
          <ac:chgData name="Karel van der Lelij" userId="0ebe60f0-329f-4378-b93f-e89fca307a8a" providerId="ADAL" clId="{FDAFC8EF-2C30-4572-9FCA-FA93FF95A7B4}" dt="2022-11-21T07:46:23.181" v="767"/>
          <ac:spMkLst>
            <pc:docMk/>
            <pc:sldMk cId="493324688" sldId="464"/>
            <ac:spMk id="10" creationId="{8F13F2AE-CA80-95CF-D6B6-E524028BB030}"/>
          </ac:spMkLst>
        </pc:spChg>
        <pc:spChg chg="add mod">
          <ac:chgData name="Karel van der Lelij" userId="0ebe60f0-329f-4378-b93f-e89fca307a8a" providerId="ADAL" clId="{FDAFC8EF-2C30-4572-9FCA-FA93FF95A7B4}" dt="2022-11-21T07:46:23.181" v="767"/>
          <ac:spMkLst>
            <pc:docMk/>
            <pc:sldMk cId="493324688" sldId="464"/>
            <ac:spMk id="12" creationId="{A0F84172-8E81-9D98-1EAA-D0D2EE5CF5FC}"/>
          </ac:spMkLst>
        </pc:spChg>
        <pc:spChg chg="add mod">
          <ac:chgData name="Karel van der Lelij" userId="0ebe60f0-329f-4378-b93f-e89fca307a8a" providerId="ADAL" clId="{FDAFC8EF-2C30-4572-9FCA-FA93FF95A7B4}" dt="2022-11-21T07:46:23.181" v="767"/>
          <ac:spMkLst>
            <pc:docMk/>
            <pc:sldMk cId="493324688" sldId="464"/>
            <ac:spMk id="14" creationId="{DCB78094-570F-FAFF-1BC0-97A52EE72E0B}"/>
          </ac:spMkLst>
        </pc:spChg>
        <pc:spChg chg="del">
          <ac:chgData name="Karel van der Lelij" userId="0ebe60f0-329f-4378-b93f-e89fca307a8a" providerId="ADAL" clId="{FDAFC8EF-2C30-4572-9FCA-FA93FF95A7B4}" dt="2022-11-21T07:46:22.560" v="766" actId="478"/>
          <ac:spMkLst>
            <pc:docMk/>
            <pc:sldMk cId="493324688" sldId="464"/>
            <ac:spMk id="18" creationId="{416051AF-2F6C-48C2-82BC-3E5C9CAFC286}"/>
          </ac:spMkLst>
        </pc:spChg>
        <pc:spChg chg="del">
          <ac:chgData name="Karel van der Lelij" userId="0ebe60f0-329f-4378-b93f-e89fca307a8a" providerId="ADAL" clId="{FDAFC8EF-2C30-4572-9FCA-FA93FF95A7B4}" dt="2022-11-21T07:46:22.560" v="766" actId="478"/>
          <ac:spMkLst>
            <pc:docMk/>
            <pc:sldMk cId="493324688" sldId="464"/>
            <ac:spMk id="20" creationId="{5247FD81-1106-4CAF-9296-502F6B8CA348}"/>
          </ac:spMkLst>
        </pc:spChg>
        <pc:spChg chg="del">
          <ac:chgData name="Karel van der Lelij" userId="0ebe60f0-329f-4378-b93f-e89fca307a8a" providerId="ADAL" clId="{FDAFC8EF-2C30-4572-9FCA-FA93FF95A7B4}" dt="2022-11-21T07:25:50.453" v="270" actId="478"/>
          <ac:spMkLst>
            <pc:docMk/>
            <pc:sldMk cId="493324688" sldId="464"/>
            <ac:spMk id="22" creationId="{45CE832F-49E3-4287-A7E7-268724989DB7}"/>
          </ac:spMkLst>
        </pc:spChg>
        <pc:spChg chg="del">
          <ac:chgData name="Karel van der Lelij" userId="0ebe60f0-329f-4378-b93f-e89fca307a8a" providerId="ADAL" clId="{FDAFC8EF-2C30-4572-9FCA-FA93FF95A7B4}" dt="2022-11-21T07:25:50.453" v="270" actId="478"/>
          <ac:spMkLst>
            <pc:docMk/>
            <pc:sldMk cId="493324688" sldId="464"/>
            <ac:spMk id="23" creationId="{B87086DD-F9FE-4C5D-A87D-86386D5C6E4E}"/>
          </ac:spMkLst>
        </pc:spChg>
        <pc:spChg chg="del">
          <ac:chgData name="Karel van der Lelij" userId="0ebe60f0-329f-4378-b93f-e89fca307a8a" providerId="ADAL" clId="{FDAFC8EF-2C30-4572-9FCA-FA93FF95A7B4}" dt="2022-11-21T07:25:50.453" v="270" actId="478"/>
          <ac:spMkLst>
            <pc:docMk/>
            <pc:sldMk cId="493324688" sldId="464"/>
            <ac:spMk id="24" creationId="{2E4E15F9-FD7F-44D1-B7FF-334A3B8C19F6}"/>
          </ac:spMkLst>
        </pc:spChg>
        <pc:spChg chg="add mod">
          <ac:chgData name="Karel van der Lelij" userId="0ebe60f0-329f-4378-b93f-e89fca307a8a" providerId="ADAL" clId="{FDAFC8EF-2C30-4572-9FCA-FA93FF95A7B4}" dt="2022-11-21T07:46:23.181" v="767"/>
          <ac:spMkLst>
            <pc:docMk/>
            <pc:sldMk cId="493324688" sldId="464"/>
            <ac:spMk id="26" creationId="{EEEB3C4A-5E10-6490-8F17-486E076B722A}"/>
          </ac:spMkLst>
        </pc:spChg>
        <pc:spChg chg="add mod">
          <ac:chgData name="Karel van der Lelij" userId="0ebe60f0-329f-4378-b93f-e89fca307a8a" providerId="ADAL" clId="{FDAFC8EF-2C30-4572-9FCA-FA93FF95A7B4}" dt="2022-11-21T07:46:23.181" v="767"/>
          <ac:spMkLst>
            <pc:docMk/>
            <pc:sldMk cId="493324688" sldId="464"/>
            <ac:spMk id="27" creationId="{62BC1240-B8CF-4D50-468A-A6818FBCD7E2}"/>
          </ac:spMkLst>
        </pc:spChg>
        <pc:spChg chg="add del mod">
          <ac:chgData name="Karel van der Lelij" userId="0ebe60f0-329f-4378-b93f-e89fca307a8a" providerId="ADAL" clId="{FDAFC8EF-2C30-4572-9FCA-FA93FF95A7B4}" dt="2022-11-21T07:47:00.953" v="770" actId="478"/>
          <ac:spMkLst>
            <pc:docMk/>
            <pc:sldMk cId="493324688" sldId="464"/>
            <ac:spMk id="28" creationId="{DEA34687-DC10-909D-829B-7D4973FF5548}"/>
          </ac:spMkLst>
        </pc:spChg>
        <pc:spChg chg="del">
          <ac:chgData name="Karel van der Lelij" userId="0ebe60f0-329f-4378-b93f-e89fca307a8a" providerId="ADAL" clId="{FDAFC8EF-2C30-4572-9FCA-FA93FF95A7B4}" dt="2022-11-21T07:46:22.560" v="766" actId="478"/>
          <ac:spMkLst>
            <pc:docMk/>
            <pc:sldMk cId="493324688" sldId="464"/>
            <ac:spMk id="30" creationId="{3F4B9FC6-D0AF-415A-90E3-9DA7EF42AF4C}"/>
          </ac:spMkLst>
        </pc:spChg>
        <pc:spChg chg="del">
          <ac:chgData name="Karel van der Lelij" userId="0ebe60f0-329f-4378-b93f-e89fca307a8a" providerId="ADAL" clId="{FDAFC8EF-2C30-4572-9FCA-FA93FF95A7B4}" dt="2022-11-21T07:46:22.560" v="766" actId="478"/>
          <ac:spMkLst>
            <pc:docMk/>
            <pc:sldMk cId="493324688" sldId="464"/>
            <ac:spMk id="31" creationId="{98411159-99EB-4FF3-98BA-7DC502C8A7FB}"/>
          </ac:spMkLst>
        </pc:spChg>
        <pc:spChg chg="del">
          <ac:chgData name="Karel van der Lelij" userId="0ebe60f0-329f-4378-b93f-e89fca307a8a" providerId="ADAL" clId="{FDAFC8EF-2C30-4572-9FCA-FA93FF95A7B4}" dt="2022-11-21T07:25:50.453" v="270" actId="478"/>
          <ac:spMkLst>
            <pc:docMk/>
            <pc:sldMk cId="493324688" sldId="464"/>
            <ac:spMk id="34" creationId="{A5619A69-486E-4EC6-97E2-B957929E20D4}"/>
          </ac:spMkLst>
        </pc:spChg>
        <pc:spChg chg="del">
          <ac:chgData name="Karel van der Lelij" userId="0ebe60f0-329f-4378-b93f-e89fca307a8a" providerId="ADAL" clId="{FDAFC8EF-2C30-4572-9FCA-FA93FF95A7B4}" dt="2022-11-21T07:46:22.560" v="766" actId="478"/>
          <ac:spMkLst>
            <pc:docMk/>
            <pc:sldMk cId="493324688" sldId="464"/>
            <ac:spMk id="35" creationId="{BCD58562-89DB-43C1-8810-70FA2A2A5D26}"/>
          </ac:spMkLst>
        </pc:spChg>
        <pc:spChg chg="del">
          <ac:chgData name="Karel van der Lelij" userId="0ebe60f0-329f-4378-b93f-e89fca307a8a" providerId="ADAL" clId="{FDAFC8EF-2C30-4572-9FCA-FA93FF95A7B4}" dt="2022-11-21T07:46:22.560" v="766" actId="478"/>
          <ac:spMkLst>
            <pc:docMk/>
            <pc:sldMk cId="493324688" sldId="464"/>
            <ac:spMk id="36" creationId="{2D511081-7BDA-4959-9568-383DCB5F69F5}"/>
          </ac:spMkLst>
        </pc:spChg>
        <pc:picChg chg="add mod">
          <ac:chgData name="Karel van der Lelij" userId="0ebe60f0-329f-4378-b93f-e89fca307a8a" providerId="ADAL" clId="{FDAFC8EF-2C30-4572-9FCA-FA93FF95A7B4}" dt="2022-11-21T07:25:51.122" v="271"/>
          <ac:picMkLst>
            <pc:docMk/>
            <pc:sldMk cId="493324688" sldId="464"/>
            <ac:picMk id="4" creationId="{EF350754-7A52-E0E3-0AE3-D91CC38FC53D}"/>
          </ac:picMkLst>
        </pc:picChg>
        <pc:picChg chg="del">
          <ac:chgData name="Karel van der Lelij" userId="0ebe60f0-329f-4378-b93f-e89fca307a8a" providerId="ADAL" clId="{FDAFC8EF-2C30-4572-9FCA-FA93FF95A7B4}" dt="2022-11-21T07:25:50.453" v="270" actId="478"/>
          <ac:picMkLst>
            <pc:docMk/>
            <pc:sldMk cId="493324688" sldId="464"/>
            <ac:picMk id="21" creationId="{AAD40C1A-0B31-4863-9BF7-F5E081398658}"/>
          </ac:picMkLst>
        </pc:picChg>
        <pc:cxnChg chg="add mod">
          <ac:chgData name="Karel van der Lelij" userId="0ebe60f0-329f-4378-b93f-e89fca307a8a" providerId="ADAL" clId="{FDAFC8EF-2C30-4572-9FCA-FA93FF95A7B4}" dt="2022-11-21T07:46:23.181" v="767"/>
          <ac:cxnSpMkLst>
            <pc:docMk/>
            <pc:sldMk cId="493324688" sldId="464"/>
            <ac:cxnSpMk id="11" creationId="{E7021E12-E9DB-4446-2C07-5BD46BC69208}"/>
          </ac:cxnSpMkLst>
        </pc:cxnChg>
        <pc:cxnChg chg="add mod">
          <ac:chgData name="Karel van der Lelij" userId="0ebe60f0-329f-4378-b93f-e89fca307a8a" providerId="ADAL" clId="{FDAFC8EF-2C30-4572-9FCA-FA93FF95A7B4}" dt="2022-11-21T07:46:23.181" v="767"/>
          <ac:cxnSpMkLst>
            <pc:docMk/>
            <pc:sldMk cId="493324688" sldId="464"/>
            <ac:cxnSpMk id="13" creationId="{C664928E-AA95-9406-A5D8-2DF166EB6D13}"/>
          </ac:cxnSpMkLst>
        </pc:cxnChg>
        <pc:cxnChg chg="add mod">
          <ac:chgData name="Karel van der Lelij" userId="0ebe60f0-329f-4378-b93f-e89fca307a8a" providerId="ADAL" clId="{FDAFC8EF-2C30-4572-9FCA-FA93FF95A7B4}" dt="2022-11-21T07:46:23.181" v="767"/>
          <ac:cxnSpMkLst>
            <pc:docMk/>
            <pc:sldMk cId="493324688" sldId="464"/>
            <ac:cxnSpMk id="15" creationId="{0E1BCD84-7419-B359-1DFE-BB80350F35CA}"/>
          </ac:cxnSpMkLst>
        </pc:cxnChg>
        <pc:cxnChg chg="add del mod">
          <ac:chgData name="Karel van der Lelij" userId="0ebe60f0-329f-4378-b93f-e89fca307a8a" providerId="ADAL" clId="{FDAFC8EF-2C30-4572-9FCA-FA93FF95A7B4}" dt="2022-11-21T07:47:00.953" v="770" actId="478"/>
          <ac:cxnSpMkLst>
            <pc:docMk/>
            <pc:sldMk cId="493324688" sldId="464"/>
            <ac:cxnSpMk id="16" creationId="{D2B28928-2743-0180-7401-11B92090DF73}"/>
          </ac:cxnSpMkLst>
        </pc:cxnChg>
        <pc:cxnChg chg="add del mod">
          <ac:chgData name="Karel van der Lelij" userId="0ebe60f0-329f-4378-b93f-e89fca307a8a" providerId="ADAL" clId="{FDAFC8EF-2C30-4572-9FCA-FA93FF95A7B4}" dt="2022-11-21T07:47:00.953" v="770" actId="478"/>
          <ac:cxnSpMkLst>
            <pc:docMk/>
            <pc:sldMk cId="493324688" sldId="464"/>
            <ac:cxnSpMk id="17" creationId="{A3D41695-3E6E-70AA-BCD1-9F84ABBAA83D}"/>
          </ac:cxnSpMkLst>
        </pc:cxnChg>
        <pc:cxnChg chg="del mod">
          <ac:chgData name="Karel van der Lelij" userId="0ebe60f0-329f-4378-b93f-e89fca307a8a" providerId="ADAL" clId="{FDAFC8EF-2C30-4572-9FCA-FA93FF95A7B4}" dt="2022-11-21T07:46:22.560" v="766" actId="478"/>
          <ac:cxnSpMkLst>
            <pc:docMk/>
            <pc:sldMk cId="493324688" sldId="464"/>
            <ac:cxnSpMk id="19" creationId="{0FFB1D07-F05A-4F6C-9A49-B1C9D2F32A0D}"/>
          </ac:cxnSpMkLst>
        </pc:cxnChg>
        <pc:cxnChg chg="add del mod">
          <ac:chgData name="Karel van der Lelij" userId="0ebe60f0-329f-4378-b93f-e89fca307a8a" providerId="ADAL" clId="{FDAFC8EF-2C30-4572-9FCA-FA93FF95A7B4}" dt="2022-11-21T07:47:00.953" v="770" actId="478"/>
          <ac:cxnSpMkLst>
            <pc:docMk/>
            <pc:sldMk cId="493324688" sldId="464"/>
            <ac:cxnSpMk id="25" creationId="{5F6982D0-F134-32AD-F6A9-B61C8B404937}"/>
          </ac:cxnSpMkLst>
        </pc:cxnChg>
        <pc:cxnChg chg="del mod">
          <ac:chgData name="Karel van der Lelij" userId="0ebe60f0-329f-4378-b93f-e89fca307a8a" providerId="ADAL" clId="{FDAFC8EF-2C30-4572-9FCA-FA93FF95A7B4}" dt="2022-11-21T07:46:22.560" v="766" actId="478"/>
          <ac:cxnSpMkLst>
            <pc:docMk/>
            <pc:sldMk cId="493324688" sldId="464"/>
            <ac:cxnSpMk id="32" creationId="{98D331EF-D0D5-4B5D-92F0-6B04B53114D8}"/>
          </ac:cxnSpMkLst>
        </pc:cxnChg>
        <pc:cxnChg chg="del mod">
          <ac:chgData name="Karel van der Lelij" userId="0ebe60f0-329f-4378-b93f-e89fca307a8a" providerId="ADAL" clId="{FDAFC8EF-2C30-4572-9FCA-FA93FF95A7B4}" dt="2022-11-21T07:46:22.560" v="766" actId="478"/>
          <ac:cxnSpMkLst>
            <pc:docMk/>
            <pc:sldMk cId="493324688" sldId="464"/>
            <ac:cxnSpMk id="33" creationId="{909FBCE7-CB1B-4206-B26E-0DB5D5B4C897}"/>
          </ac:cxnSpMkLst>
        </pc:cxnChg>
      </pc:sldChg>
      <pc:sldChg chg="addSp delSp modSp mod">
        <pc:chgData name="Karel van der Lelij" userId="0ebe60f0-329f-4378-b93f-e89fca307a8a" providerId="ADAL" clId="{FDAFC8EF-2C30-4572-9FCA-FA93FF95A7B4}" dt="2022-11-21T07:47:20.419" v="773" actId="478"/>
        <pc:sldMkLst>
          <pc:docMk/>
          <pc:sldMk cId="3248501653" sldId="468"/>
        </pc:sldMkLst>
        <pc:spChg chg="add mod">
          <ac:chgData name="Karel van der Lelij" userId="0ebe60f0-329f-4378-b93f-e89fca307a8a" providerId="ADAL" clId="{FDAFC8EF-2C30-4572-9FCA-FA93FF95A7B4}" dt="2022-11-21T07:26:00.073" v="273"/>
          <ac:spMkLst>
            <pc:docMk/>
            <pc:sldMk cId="3248501653" sldId="468"/>
            <ac:spMk id="5" creationId="{0C73A471-7F30-9977-668D-281238641512}"/>
          </ac:spMkLst>
        </pc:spChg>
        <pc:spChg chg="add mod">
          <ac:chgData name="Karel van der Lelij" userId="0ebe60f0-329f-4378-b93f-e89fca307a8a" providerId="ADAL" clId="{FDAFC8EF-2C30-4572-9FCA-FA93FF95A7B4}" dt="2022-11-21T07:26:00.073" v="273"/>
          <ac:spMkLst>
            <pc:docMk/>
            <pc:sldMk cId="3248501653" sldId="468"/>
            <ac:spMk id="6" creationId="{071F62AE-EB84-AC5D-15E7-08EF8557E5F5}"/>
          </ac:spMkLst>
        </pc:spChg>
        <pc:spChg chg="add mod">
          <ac:chgData name="Karel van der Lelij" userId="0ebe60f0-329f-4378-b93f-e89fca307a8a" providerId="ADAL" clId="{FDAFC8EF-2C30-4572-9FCA-FA93FF95A7B4}" dt="2022-11-21T07:26:00.073" v="273"/>
          <ac:spMkLst>
            <pc:docMk/>
            <pc:sldMk cId="3248501653" sldId="468"/>
            <ac:spMk id="7" creationId="{D98C2852-A994-DE14-7DE1-0466682A5A16}"/>
          </ac:spMkLst>
        </pc:spChg>
        <pc:spChg chg="add mod">
          <ac:chgData name="Karel van der Lelij" userId="0ebe60f0-329f-4378-b93f-e89fca307a8a" providerId="ADAL" clId="{FDAFC8EF-2C30-4572-9FCA-FA93FF95A7B4}" dt="2022-11-21T07:47:13.576" v="772"/>
          <ac:spMkLst>
            <pc:docMk/>
            <pc:sldMk cId="3248501653" sldId="468"/>
            <ac:spMk id="8" creationId="{7C850CB8-C532-1FA4-A1AD-F9C39E0E7B41}"/>
          </ac:spMkLst>
        </pc:spChg>
        <pc:spChg chg="add mod">
          <ac:chgData name="Karel van der Lelij" userId="0ebe60f0-329f-4378-b93f-e89fca307a8a" providerId="ADAL" clId="{FDAFC8EF-2C30-4572-9FCA-FA93FF95A7B4}" dt="2022-11-21T07:47:13.576" v="772"/>
          <ac:spMkLst>
            <pc:docMk/>
            <pc:sldMk cId="3248501653" sldId="468"/>
            <ac:spMk id="10" creationId="{C05789C9-29BF-79EB-B3E5-333DB338333C}"/>
          </ac:spMkLst>
        </pc:spChg>
        <pc:spChg chg="add mod">
          <ac:chgData name="Karel van der Lelij" userId="0ebe60f0-329f-4378-b93f-e89fca307a8a" providerId="ADAL" clId="{FDAFC8EF-2C30-4572-9FCA-FA93FF95A7B4}" dt="2022-11-21T07:47:13.576" v="772"/>
          <ac:spMkLst>
            <pc:docMk/>
            <pc:sldMk cId="3248501653" sldId="468"/>
            <ac:spMk id="12" creationId="{316879BF-1595-4112-CA9C-835671D26DCE}"/>
          </ac:spMkLst>
        </pc:spChg>
        <pc:spChg chg="add mod">
          <ac:chgData name="Karel van der Lelij" userId="0ebe60f0-329f-4378-b93f-e89fca307a8a" providerId="ADAL" clId="{FDAFC8EF-2C30-4572-9FCA-FA93FF95A7B4}" dt="2022-11-21T07:47:13.576" v="772"/>
          <ac:spMkLst>
            <pc:docMk/>
            <pc:sldMk cId="3248501653" sldId="468"/>
            <ac:spMk id="14" creationId="{82754956-E95B-D477-4218-13C64EA02942}"/>
          </ac:spMkLst>
        </pc:spChg>
        <pc:spChg chg="del">
          <ac:chgData name="Karel van der Lelij" userId="0ebe60f0-329f-4378-b93f-e89fca307a8a" providerId="ADAL" clId="{FDAFC8EF-2C30-4572-9FCA-FA93FF95A7B4}" dt="2022-11-21T07:47:13.002" v="771" actId="478"/>
          <ac:spMkLst>
            <pc:docMk/>
            <pc:sldMk cId="3248501653" sldId="468"/>
            <ac:spMk id="19" creationId="{7ADEE730-6D0C-4D5C-8C6D-FEC82492F8A8}"/>
          </ac:spMkLst>
        </pc:spChg>
        <pc:spChg chg="del">
          <ac:chgData name="Karel van der Lelij" userId="0ebe60f0-329f-4378-b93f-e89fca307a8a" providerId="ADAL" clId="{FDAFC8EF-2C30-4572-9FCA-FA93FF95A7B4}" dt="2022-11-21T07:47:13.002" v="771" actId="478"/>
          <ac:spMkLst>
            <pc:docMk/>
            <pc:sldMk cId="3248501653" sldId="468"/>
            <ac:spMk id="20" creationId="{503C5760-E604-46B3-AC92-B461FD7B0BE0}"/>
          </ac:spMkLst>
        </pc:spChg>
        <pc:spChg chg="del">
          <ac:chgData name="Karel van der Lelij" userId="0ebe60f0-329f-4378-b93f-e89fca307a8a" providerId="ADAL" clId="{FDAFC8EF-2C30-4572-9FCA-FA93FF95A7B4}" dt="2022-11-21T07:25:59.242" v="272" actId="478"/>
          <ac:spMkLst>
            <pc:docMk/>
            <pc:sldMk cId="3248501653" sldId="468"/>
            <ac:spMk id="22" creationId="{45CE832F-49E3-4287-A7E7-268724989DB7}"/>
          </ac:spMkLst>
        </pc:spChg>
        <pc:spChg chg="del">
          <ac:chgData name="Karel van der Lelij" userId="0ebe60f0-329f-4378-b93f-e89fca307a8a" providerId="ADAL" clId="{FDAFC8EF-2C30-4572-9FCA-FA93FF95A7B4}" dt="2022-11-21T07:25:59.242" v="272" actId="478"/>
          <ac:spMkLst>
            <pc:docMk/>
            <pc:sldMk cId="3248501653" sldId="468"/>
            <ac:spMk id="24" creationId="{2E4E15F9-FD7F-44D1-B7FF-334A3B8C19F6}"/>
          </ac:spMkLst>
        </pc:spChg>
        <pc:spChg chg="del">
          <ac:chgData name="Karel van der Lelij" userId="0ebe60f0-329f-4378-b93f-e89fca307a8a" providerId="ADAL" clId="{FDAFC8EF-2C30-4572-9FCA-FA93FF95A7B4}" dt="2022-11-21T07:47:13.002" v="771" actId="478"/>
          <ac:spMkLst>
            <pc:docMk/>
            <pc:sldMk cId="3248501653" sldId="468"/>
            <ac:spMk id="25" creationId="{2EE8A209-E4B1-4A32-823A-96D373F77D56}"/>
          </ac:spMkLst>
        </pc:spChg>
        <pc:spChg chg="add mod">
          <ac:chgData name="Karel van der Lelij" userId="0ebe60f0-329f-4378-b93f-e89fca307a8a" providerId="ADAL" clId="{FDAFC8EF-2C30-4572-9FCA-FA93FF95A7B4}" dt="2022-11-21T07:47:13.576" v="772"/>
          <ac:spMkLst>
            <pc:docMk/>
            <pc:sldMk cId="3248501653" sldId="468"/>
            <ac:spMk id="27" creationId="{475DD42B-F0BA-F9CB-B55F-F4CCD2E94419}"/>
          </ac:spMkLst>
        </pc:spChg>
        <pc:spChg chg="add mod">
          <ac:chgData name="Karel van der Lelij" userId="0ebe60f0-329f-4378-b93f-e89fca307a8a" providerId="ADAL" clId="{FDAFC8EF-2C30-4572-9FCA-FA93FF95A7B4}" dt="2022-11-21T07:47:13.576" v="772"/>
          <ac:spMkLst>
            <pc:docMk/>
            <pc:sldMk cId="3248501653" sldId="468"/>
            <ac:spMk id="28" creationId="{61828CEF-9C12-DD12-D6DC-BF6D9DA43BDF}"/>
          </ac:spMkLst>
        </pc:spChg>
        <pc:spChg chg="add del mod">
          <ac:chgData name="Karel van der Lelij" userId="0ebe60f0-329f-4378-b93f-e89fca307a8a" providerId="ADAL" clId="{FDAFC8EF-2C30-4572-9FCA-FA93FF95A7B4}" dt="2022-11-21T07:47:20.419" v="773" actId="478"/>
          <ac:spMkLst>
            <pc:docMk/>
            <pc:sldMk cId="3248501653" sldId="468"/>
            <ac:spMk id="29" creationId="{B7EC5432-D4F9-DB1C-065C-AF5CA449371A}"/>
          </ac:spMkLst>
        </pc:spChg>
        <pc:spChg chg="del">
          <ac:chgData name="Karel van der Lelij" userId="0ebe60f0-329f-4378-b93f-e89fca307a8a" providerId="ADAL" clId="{FDAFC8EF-2C30-4572-9FCA-FA93FF95A7B4}" dt="2022-11-21T07:47:13.002" v="771" actId="478"/>
          <ac:spMkLst>
            <pc:docMk/>
            <pc:sldMk cId="3248501653" sldId="468"/>
            <ac:spMk id="32" creationId="{B7D0D8D6-C47C-4BC1-8335-BFB11C6C42FA}"/>
          </ac:spMkLst>
        </pc:spChg>
        <pc:spChg chg="del">
          <ac:chgData name="Karel van der Lelij" userId="0ebe60f0-329f-4378-b93f-e89fca307a8a" providerId="ADAL" clId="{FDAFC8EF-2C30-4572-9FCA-FA93FF95A7B4}" dt="2022-11-21T07:47:13.002" v="771" actId="478"/>
          <ac:spMkLst>
            <pc:docMk/>
            <pc:sldMk cId="3248501653" sldId="468"/>
            <ac:spMk id="35" creationId="{1C46BC63-6846-4291-BD06-EB914C0E5F56}"/>
          </ac:spMkLst>
        </pc:spChg>
        <pc:spChg chg="del">
          <ac:chgData name="Karel van der Lelij" userId="0ebe60f0-329f-4378-b93f-e89fca307a8a" providerId="ADAL" clId="{FDAFC8EF-2C30-4572-9FCA-FA93FF95A7B4}" dt="2022-11-21T07:47:13.002" v="771" actId="478"/>
          <ac:spMkLst>
            <pc:docMk/>
            <pc:sldMk cId="3248501653" sldId="468"/>
            <ac:spMk id="37" creationId="{287BCEBB-A96F-488E-891B-69236CB268F8}"/>
          </ac:spMkLst>
        </pc:spChg>
        <pc:picChg chg="add mod">
          <ac:chgData name="Karel van der Lelij" userId="0ebe60f0-329f-4378-b93f-e89fca307a8a" providerId="ADAL" clId="{FDAFC8EF-2C30-4572-9FCA-FA93FF95A7B4}" dt="2022-11-21T07:26:00.073" v="273"/>
          <ac:picMkLst>
            <pc:docMk/>
            <pc:sldMk cId="3248501653" sldId="468"/>
            <ac:picMk id="4" creationId="{C12871FC-315A-287C-AB14-42F7BB97BE8E}"/>
          </ac:picMkLst>
        </pc:picChg>
        <pc:picChg chg="del">
          <ac:chgData name="Karel van der Lelij" userId="0ebe60f0-329f-4378-b93f-e89fca307a8a" providerId="ADAL" clId="{FDAFC8EF-2C30-4572-9FCA-FA93FF95A7B4}" dt="2022-11-21T07:25:59.242" v="272" actId="478"/>
          <ac:picMkLst>
            <pc:docMk/>
            <pc:sldMk cId="3248501653" sldId="468"/>
            <ac:picMk id="21" creationId="{AAD40C1A-0B31-4863-9BF7-F5E081398658}"/>
          </ac:picMkLst>
        </pc:picChg>
        <pc:cxnChg chg="add mod">
          <ac:chgData name="Karel van der Lelij" userId="0ebe60f0-329f-4378-b93f-e89fca307a8a" providerId="ADAL" clId="{FDAFC8EF-2C30-4572-9FCA-FA93FF95A7B4}" dt="2022-11-21T07:47:13.576" v="772"/>
          <ac:cxnSpMkLst>
            <pc:docMk/>
            <pc:sldMk cId="3248501653" sldId="468"/>
            <ac:cxnSpMk id="11" creationId="{D2FFD4EE-59BE-0A56-BD3F-B6E69AF1D1FA}"/>
          </ac:cxnSpMkLst>
        </pc:cxnChg>
        <pc:cxnChg chg="add mod">
          <ac:chgData name="Karel van der Lelij" userId="0ebe60f0-329f-4378-b93f-e89fca307a8a" providerId="ADAL" clId="{FDAFC8EF-2C30-4572-9FCA-FA93FF95A7B4}" dt="2022-11-21T07:47:13.576" v="772"/>
          <ac:cxnSpMkLst>
            <pc:docMk/>
            <pc:sldMk cId="3248501653" sldId="468"/>
            <ac:cxnSpMk id="13" creationId="{7E6FB1B7-5C2B-1A1B-09EA-BCD6BEDAB10C}"/>
          </ac:cxnSpMkLst>
        </pc:cxnChg>
        <pc:cxnChg chg="add mod">
          <ac:chgData name="Karel van der Lelij" userId="0ebe60f0-329f-4378-b93f-e89fca307a8a" providerId="ADAL" clId="{FDAFC8EF-2C30-4572-9FCA-FA93FF95A7B4}" dt="2022-11-21T07:47:13.576" v="772"/>
          <ac:cxnSpMkLst>
            <pc:docMk/>
            <pc:sldMk cId="3248501653" sldId="468"/>
            <ac:cxnSpMk id="15" creationId="{F4A4A903-B568-807B-D824-357D83EE4E1B}"/>
          </ac:cxnSpMkLst>
        </pc:cxnChg>
        <pc:cxnChg chg="add mod">
          <ac:chgData name="Karel van der Lelij" userId="0ebe60f0-329f-4378-b93f-e89fca307a8a" providerId="ADAL" clId="{FDAFC8EF-2C30-4572-9FCA-FA93FF95A7B4}" dt="2022-11-21T07:47:13.576" v="772"/>
          <ac:cxnSpMkLst>
            <pc:docMk/>
            <pc:sldMk cId="3248501653" sldId="468"/>
            <ac:cxnSpMk id="16" creationId="{B4C30D59-C3A8-EBB1-BDE7-EED051412D69}"/>
          </ac:cxnSpMkLst>
        </pc:cxnChg>
        <pc:cxnChg chg="add del mod">
          <ac:chgData name="Karel van der Lelij" userId="0ebe60f0-329f-4378-b93f-e89fca307a8a" providerId="ADAL" clId="{FDAFC8EF-2C30-4572-9FCA-FA93FF95A7B4}" dt="2022-11-21T07:47:20.419" v="773" actId="478"/>
          <ac:cxnSpMkLst>
            <pc:docMk/>
            <pc:sldMk cId="3248501653" sldId="468"/>
            <ac:cxnSpMk id="17" creationId="{B69D4C97-AC9F-2FDB-8299-B6CA3DE8A959}"/>
          </ac:cxnSpMkLst>
        </pc:cxnChg>
        <pc:cxnChg chg="del mod">
          <ac:chgData name="Karel van der Lelij" userId="0ebe60f0-329f-4378-b93f-e89fca307a8a" providerId="ADAL" clId="{FDAFC8EF-2C30-4572-9FCA-FA93FF95A7B4}" dt="2022-11-21T07:47:13.002" v="771" actId="478"/>
          <ac:cxnSpMkLst>
            <pc:docMk/>
            <pc:sldMk cId="3248501653" sldId="468"/>
            <ac:cxnSpMk id="18" creationId="{C1787B51-3792-49FC-B547-C1E8CA5970E2}"/>
          </ac:cxnSpMkLst>
        </pc:cxnChg>
        <pc:cxnChg chg="add del mod">
          <ac:chgData name="Karel van der Lelij" userId="0ebe60f0-329f-4378-b93f-e89fca307a8a" providerId="ADAL" clId="{FDAFC8EF-2C30-4572-9FCA-FA93FF95A7B4}" dt="2022-11-21T07:47:20.419" v="773" actId="478"/>
          <ac:cxnSpMkLst>
            <pc:docMk/>
            <pc:sldMk cId="3248501653" sldId="468"/>
            <ac:cxnSpMk id="26" creationId="{A2788BD5-445F-83D9-48BC-D6D5B98429EC}"/>
          </ac:cxnSpMkLst>
        </pc:cxnChg>
        <pc:cxnChg chg="del mod">
          <ac:chgData name="Karel van der Lelij" userId="0ebe60f0-329f-4378-b93f-e89fca307a8a" providerId="ADAL" clId="{FDAFC8EF-2C30-4572-9FCA-FA93FF95A7B4}" dt="2022-11-21T07:47:13.002" v="771" actId="478"/>
          <ac:cxnSpMkLst>
            <pc:docMk/>
            <pc:sldMk cId="3248501653" sldId="468"/>
            <ac:cxnSpMk id="34" creationId="{6EA33B31-569C-4D78-91E4-B10384995F99}"/>
          </ac:cxnSpMkLst>
        </pc:cxnChg>
        <pc:cxnChg chg="del mod">
          <ac:chgData name="Karel van der Lelij" userId="0ebe60f0-329f-4378-b93f-e89fca307a8a" providerId="ADAL" clId="{FDAFC8EF-2C30-4572-9FCA-FA93FF95A7B4}" dt="2022-11-21T07:47:13.002" v="771" actId="478"/>
          <ac:cxnSpMkLst>
            <pc:docMk/>
            <pc:sldMk cId="3248501653" sldId="468"/>
            <ac:cxnSpMk id="36" creationId="{979A51D5-D88F-4A13-AB8A-8634656FC05B}"/>
          </ac:cxnSpMkLst>
        </pc:cxnChg>
        <pc:cxnChg chg="del mod">
          <ac:chgData name="Karel van der Lelij" userId="0ebe60f0-329f-4378-b93f-e89fca307a8a" providerId="ADAL" clId="{FDAFC8EF-2C30-4572-9FCA-FA93FF95A7B4}" dt="2022-11-21T07:47:13.002" v="771" actId="478"/>
          <ac:cxnSpMkLst>
            <pc:docMk/>
            <pc:sldMk cId="3248501653" sldId="468"/>
            <ac:cxnSpMk id="38" creationId="{E783E36D-0047-427B-A090-197153D9C522}"/>
          </ac:cxnSpMkLst>
        </pc:cxnChg>
      </pc:sldChg>
      <pc:sldChg chg="addSp delSp modSp mod">
        <pc:chgData name="Karel van der Lelij" userId="0ebe60f0-329f-4378-b93f-e89fca307a8a" providerId="ADAL" clId="{FDAFC8EF-2C30-4572-9FCA-FA93FF95A7B4}" dt="2022-11-21T07:47:41.892" v="776" actId="478"/>
        <pc:sldMkLst>
          <pc:docMk/>
          <pc:sldMk cId="2804191280" sldId="469"/>
        </pc:sldMkLst>
        <pc:spChg chg="add del mod">
          <ac:chgData name="Karel van der Lelij" userId="0ebe60f0-329f-4378-b93f-e89fca307a8a" providerId="ADAL" clId="{FDAFC8EF-2C30-4572-9FCA-FA93FF95A7B4}" dt="2022-11-21T07:26:16.933" v="276"/>
          <ac:spMkLst>
            <pc:docMk/>
            <pc:sldMk cId="2804191280" sldId="469"/>
            <ac:spMk id="5" creationId="{178F14E1-1DCA-A10F-2E39-2283C7F7D821}"/>
          </ac:spMkLst>
        </pc:spChg>
        <pc:spChg chg="add del mod">
          <ac:chgData name="Karel van der Lelij" userId="0ebe60f0-329f-4378-b93f-e89fca307a8a" providerId="ADAL" clId="{FDAFC8EF-2C30-4572-9FCA-FA93FF95A7B4}" dt="2022-11-21T07:26:16.933" v="276"/>
          <ac:spMkLst>
            <pc:docMk/>
            <pc:sldMk cId="2804191280" sldId="469"/>
            <ac:spMk id="6" creationId="{35402C0A-BB72-DED8-02DC-015CCA53900E}"/>
          </ac:spMkLst>
        </pc:spChg>
        <pc:spChg chg="add del mod">
          <ac:chgData name="Karel van der Lelij" userId="0ebe60f0-329f-4378-b93f-e89fca307a8a" providerId="ADAL" clId="{FDAFC8EF-2C30-4572-9FCA-FA93FF95A7B4}" dt="2022-11-21T07:26:16.933" v="276"/>
          <ac:spMkLst>
            <pc:docMk/>
            <pc:sldMk cId="2804191280" sldId="469"/>
            <ac:spMk id="7" creationId="{8B0F67E2-AE1D-6EBB-7F7C-13F5890A18F6}"/>
          </ac:spMkLst>
        </pc:spChg>
        <pc:spChg chg="add mod">
          <ac:chgData name="Karel van der Lelij" userId="0ebe60f0-329f-4378-b93f-e89fca307a8a" providerId="ADAL" clId="{FDAFC8EF-2C30-4572-9FCA-FA93FF95A7B4}" dt="2022-11-21T07:26:20.587" v="278"/>
          <ac:spMkLst>
            <pc:docMk/>
            <pc:sldMk cId="2804191280" sldId="469"/>
            <ac:spMk id="10" creationId="{931C44CC-4220-2CBF-0D0D-EC838C0BD036}"/>
          </ac:spMkLst>
        </pc:spChg>
        <pc:spChg chg="add mod">
          <ac:chgData name="Karel van der Lelij" userId="0ebe60f0-329f-4378-b93f-e89fca307a8a" providerId="ADAL" clId="{FDAFC8EF-2C30-4572-9FCA-FA93FF95A7B4}" dt="2022-11-21T07:26:20.587" v="278"/>
          <ac:spMkLst>
            <pc:docMk/>
            <pc:sldMk cId="2804191280" sldId="469"/>
            <ac:spMk id="11" creationId="{93BC5923-6B7F-090B-E49C-47A6076E7F1F}"/>
          </ac:spMkLst>
        </pc:spChg>
        <pc:spChg chg="add mod">
          <ac:chgData name="Karel van der Lelij" userId="0ebe60f0-329f-4378-b93f-e89fca307a8a" providerId="ADAL" clId="{FDAFC8EF-2C30-4572-9FCA-FA93FF95A7B4}" dt="2022-11-21T07:26:20.587" v="278"/>
          <ac:spMkLst>
            <pc:docMk/>
            <pc:sldMk cId="2804191280" sldId="469"/>
            <ac:spMk id="12" creationId="{20191A6A-2236-B9F1-93E5-B64DBE162A5F}"/>
          </ac:spMkLst>
        </pc:spChg>
        <pc:spChg chg="add mod">
          <ac:chgData name="Karel van der Lelij" userId="0ebe60f0-329f-4378-b93f-e89fca307a8a" providerId="ADAL" clId="{FDAFC8EF-2C30-4572-9FCA-FA93FF95A7B4}" dt="2022-11-21T07:47:33.631" v="775"/>
          <ac:spMkLst>
            <pc:docMk/>
            <pc:sldMk cId="2804191280" sldId="469"/>
            <ac:spMk id="13" creationId="{92834668-E256-0588-9523-154AA488E454}"/>
          </ac:spMkLst>
        </pc:spChg>
        <pc:spChg chg="add mod">
          <ac:chgData name="Karel van der Lelij" userId="0ebe60f0-329f-4378-b93f-e89fca307a8a" providerId="ADAL" clId="{FDAFC8EF-2C30-4572-9FCA-FA93FF95A7B4}" dt="2022-11-21T07:47:33.631" v="775"/>
          <ac:spMkLst>
            <pc:docMk/>
            <pc:sldMk cId="2804191280" sldId="469"/>
            <ac:spMk id="14" creationId="{E515E748-E64E-3E4A-0742-35AFF724E59D}"/>
          </ac:spMkLst>
        </pc:spChg>
        <pc:spChg chg="add mod">
          <ac:chgData name="Karel van der Lelij" userId="0ebe60f0-329f-4378-b93f-e89fca307a8a" providerId="ADAL" clId="{FDAFC8EF-2C30-4572-9FCA-FA93FF95A7B4}" dt="2022-11-21T07:47:33.631" v="775"/>
          <ac:spMkLst>
            <pc:docMk/>
            <pc:sldMk cId="2804191280" sldId="469"/>
            <ac:spMk id="16" creationId="{84776AC3-978B-6E71-7194-49520C59DE49}"/>
          </ac:spMkLst>
        </pc:spChg>
        <pc:spChg chg="add mod">
          <ac:chgData name="Karel van der Lelij" userId="0ebe60f0-329f-4378-b93f-e89fca307a8a" providerId="ADAL" clId="{FDAFC8EF-2C30-4572-9FCA-FA93FF95A7B4}" dt="2022-11-21T07:47:33.631" v="775"/>
          <ac:spMkLst>
            <pc:docMk/>
            <pc:sldMk cId="2804191280" sldId="469"/>
            <ac:spMk id="18" creationId="{F71862F1-EB43-6145-AA9E-71A5972705D6}"/>
          </ac:spMkLst>
        </pc:spChg>
        <pc:spChg chg="del">
          <ac:chgData name="Karel van der Lelij" userId="0ebe60f0-329f-4378-b93f-e89fca307a8a" providerId="ADAL" clId="{FDAFC8EF-2C30-4572-9FCA-FA93FF95A7B4}" dt="2022-11-21T07:47:32.201" v="774" actId="478"/>
          <ac:spMkLst>
            <pc:docMk/>
            <pc:sldMk cId="2804191280" sldId="469"/>
            <ac:spMk id="19" creationId="{7972627C-0395-4BB6-BD0A-10D37E99D20C}"/>
          </ac:spMkLst>
        </pc:spChg>
        <pc:spChg chg="del">
          <ac:chgData name="Karel van der Lelij" userId="0ebe60f0-329f-4378-b93f-e89fca307a8a" providerId="ADAL" clId="{FDAFC8EF-2C30-4572-9FCA-FA93FF95A7B4}" dt="2022-11-21T07:26:10.547" v="274" actId="478"/>
          <ac:spMkLst>
            <pc:docMk/>
            <pc:sldMk cId="2804191280" sldId="469"/>
            <ac:spMk id="22" creationId="{45CE832F-49E3-4287-A7E7-268724989DB7}"/>
          </ac:spMkLst>
        </pc:spChg>
        <pc:spChg chg="del">
          <ac:chgData name="Karel van der Lelij" userId="0ebe60f0-329f-4378-b93f-e89fca307a8a" providerId="ADAL" clId="{FDAFC8EF-2C30-4572-9FCA-FA93FF95A7B4}" dt="2022-11-21T07:26:19.530" v="277" actId="478"/>
          <ac:spMkLst>
            <pc:docMk/>
            <pc:sldMk cId="2804191280" sldId="469"/>
            <ac:spMk id="23" creationId="{B87086DD-F9FE-4C5D-A87D-86386D5C6E4E}"/>
          </ac:spMkLst>
        </pc:spChg>
        <pc:spChg chg="del">
          <ac:chgData name="Karel van der Lelij" userId="0ebe60f0-329f-4378-b93f-e89fca307a8a" providerId="ADAL" clId="{FDAFC8EF-2C30-4572-9FCA-FA93FF95A7B4}" dt="2022-11-21T07:26:10.547" v="274" actId="478"/>
          <ac:spMkLst>
            <pc:docMk/>
            <pc:sldMk cId="2804191280" sldId="469"/>
            <ac:spMk id="24" creationId="{2E4E15F9-FD7F-44D1-B7FF-334A3B8C19F6}"/>
          </ac:spMkLst>
        </pc:spChg>
        <pc:spChg chg="del">
          <ac:chgData name="Karel van der Lelij" userId="0ebe60f0-329f-4378-b93f-e89fca307a8a" providerId="ADAL" clId="{FDAFC8EF-2C30-4572-9FCA-FA93FF95A7B4}" dt="2022-11-21T07:47:32.201" v="774" actId="478"/>
          <ac:spMkLst>
            <pc:docMk/>
            <pc:sldMk cId="2804191280" sldId="469"/>
            <ac:spMk id="25" creationId="{C297CF75-541B-4729-88C6-A6E33533AAF2}"/>
          </ac:spMkLst>
        </pc:spChg>
        <pc:spChg chg="add mod">
          <ac:chgData name="Karel van der Lelij" userId="0ebe60f0-329f-4378-b93f-e89fca307a8a" providerId="ADAL" clId="{FDAFC8EF-2C30-4572-9FCA-FA93FF95A7B4}" dt="2022-11-21T07:47:33.631" v="775"/>
          <ac:spMkLst>
            <pc:docMk/>
            <pc:sldMk cId="2804191280" sldId="469"/>
            <ac:spMk id="30" creationId="{6F34A8AA-2B19-8AA1-A11F-83B102962C68}"/>
          </ac:spMkLst>
        </pc:spChg>
        <pc:spChg chg="add mod">
          <ac:chgData name="Karel van der Lelij" userId="0ebe60f0-329f-4378-b93f-e89fca307a8a" providerId="ADAL" clId="{FDAFC8EF-2C30-4572-9FCA-FA93FF95A7B4}" dt="2022-11-21T07:47:33.631" v="775"/>
          <ac:spMkLst>
            <pc:docMk/>
            <pc:sldMk cId="2804191280" sldId="469"/>
            <ac:spMk id="31" creationId="{D07F875A-0D13-19FA-BE03-30F993F79B35}"/>
          </ac:spMkLst>
        </pc:spChg>
        <pc:spChg chg="del">
          <ac:chgData name="Karel van der Lelij" userId="0ebe60f0-329f-4378-b93f-e89fca307a8a" providerId="ADAL" clId="{FDAFC8EF-2C30-4572-9FCA-FA93FF95A7B4}" dt="2022-11-21T07:47:32.201" v="774" actId="478"/>
          <ac:spMkLst>
            <pc:docMk/>
            <pc:sldMk cId="2804191280" sldId="469"/>
            <ac:spMk id="32" creationId="{B86E88A6-D65B-48DD-859D-91B868D43221}"/>
          </ac:spMkLst>
        </pc:spChg>
        <pc:spChg chg="add mod">
          <ac:chgData name="Karel van der Lelij" userId="0ebe60f0-329f-4378-b93f-e89fca307a8a" providerId="ADAL" clId="{FDAFC8EF-2C30-4572-9FCA-FA93FF95A7B4}" dt="2022-11-21T07:47:33.631" v="775"/>
          <ac:spMkLst>
            <pc:docMk/>
            <pc:sldMk cId="2804191280" sldId="469"/>
            <ac:spMk id="33" creationId="{7F8B4161-9FD6-2DF3-1C23-8EA7FEA35922}"/>
          </ac:spMkLst>
        </pc:spChg>
        <pc:spChg chg="del">
          <ac:chgData name="Karel van der Lelij" userId="0ebe60f0-329f-4378-b93f-e89fca307a8a" providerId="ADAL" clId="{FDAFC8EF-2C30-4572-9FCA-FA93FF95A7B4}" dt="2022-11-21T07:47:32.201" v="774" actId="478"/>
          <ac:spMkLst>
            <pc:docMk/>
            <pc:sldMk cId="2804191280" sldId="469"/>
            <ac:spMk id="34" creationId="{9E14D2C8-BDBE-48AD-8490-CD9A8D38FAA9}"/>
          </ac:spMkLst>
        </pc:spChg>
        <pc:spChg chg="del">
          <ac:chgData name="Karel van der Lelij" userId="0ebe60f0-329f-4378-b93f-e89fca307a8a" providerId="ADAL" clId="{FDAFC8EF-2C30-4572-9FCA-FA93FF95A7B4}" dt="2022-11-21T07:47:32.201" v="774" actId="478"/>
          <ac:spMkLst>
            <pc:docMk/>
            <pc:sldMk cId="2804191280" sldId="469"/>
            <ac:spMk id="35" creationId="{B0B374F7-BD0E-4586-9B3C-28EF85155690}"/>
          </ac:spMkLst>
        </pc:spChg>
        <pc:spChg chg="del">
          <ac:chgData name="Karel van der Lelij" userId="0ebe60f0-329f-4378-b93f-e89fca307a8a" providerId="ADAL" clId="{FDAFC8EF-2C30-4572-9FCA-FA93FF95A7B4}" dt="2022-11-21T07:47:32.201" v="774" actId="478"/>
          <ac:spMkLst>
            <pc:docMk/>
            <pc:sldMk cId="2804191280" sldId="469"/>
            <ac:spMk id="37" creationId="{D77BE303-EFEF-4F50-9F6A-7E19EBAD5A52}"/>
          </ac:spMkLst>
        </pc:spChg>
        <pc:spChg chg="del">
          <ac:chgData name="Karel van der Lelij" userId="0ebe60f0-329f-4378-b93f-e89fca307a8a" providerId="ADAL" clId="{FDAFC8EF-2C30-4572-9FCA-FA93FF95A7B4}" dt="2022-11-21T07:47:32.201" v="774" actId="478"/>
          <ac:spMkLst>
            <pc:docMk/>
            <pc:sldMk cId="2804191280" sldId="469"/>
            <ac:spMk id="39" creationId="{3B30DC6D-CFFA-40C2-8C26-872E595CEEA8}"/>
          </ac:spMkLst>
        </pc:spChg>
        <pc:picChg chg="add del mod">
          <ac:chgData name="Karel van der Lelij" userId="0ebe60f0-329f-4378-b93f-e89fca307a8a" providerId="ADAL" clId="{FDAFC8EF-2C30-4572-9FCA-FA93FF95A7B4}" dt="2022-11-21T07:26:16.933" v="276"/>
          <ac:picMkLst>
            <pc:docMk/>
            <pc:sldMk cId="2804191280" sldId="469"/>
            <ac:picMk id="4" creationId="{CEBC64D0-D732-8433-C58F-466B0B9C88D5}"/>
          </ac:picMkLst>
        </pc:picChg>
        <pc:picChg chg="add mod">
          <ac:chgData name="Karel van der Lelij" userId="0ebe60f0-329f-4378-b93f-e89fca307a8a" providerId="ADAL" clId="{FDAFC8EF-2C30-4572-9FCA-FA93FF95A7B4}" dt="2022-11-21T07:26:20.587" v="278"/>
          <ac:picMkLst>
            <pc:docMk/>
            <pc:sldMk cId="2804191280" sldId="469"/>
            <ac:picMk id="8" creationId="{3D68D468-021E-D6DB-ACF7-6EFE5202B318}"/>
          </ac:picMkLst>
        </pc:picChg>
        <pc:picChg chg="del">
          <ac:chgData name="Karel van der Lelij" userId="0ebe60f0-329f-4378-b93f-e89fca307a8a" providerId="ADAL" clId="{FDAFC8EF-2C30-4572-9FCA-FA93FF95A7B4}" dt="2022-11-21T07:26:10.547" v="274" actId="478"/>
          <ac:picMkLst>
            <pc:docMk/>
            <pc:sldMk cId="2804191280" sldId="469"/>
            <ac:picMk id="21" creationId="{AAD40C1A-0B31-4863-9BF7-F5E081398658}"/>
          </ac:picMkLst>
        </pc:picChg>
        <pc:cxnChg chg="add mod">
          <ac:chgData name="Karel van der Lelij" userId="0ebe60f0-329f-4378-b93f-e89fca307a8a" providerId="ADAL" clId="{FDAFC8EF-2C30-4572-9FCA-FA93FF95A7B4}" dt="2022-11-21T07:47:33.631" v="775"/>
          <ac:cxnSpMkLst>
            <pc:docMk/>
            <pc:sldMk cId="2804191280" sldId="469"/>
            <ac:cxnSpMk id="15" creationId="{822F163D-0334-39F6-973A-FCE2387C4E09}"/>
          </ac:cxnSpMkLst>
        </pc:cxnChg>
        <pc:cxnChg chg="add mod">
          <ac:chgData name="Karel van der Lelij" userId="0ebe60f0-329f-4378-b93f-e89fca307a8a" providerId="ADAL" clId="{FDAFC8EF-2C30-4572-9FCA-FA93FF95A7B4}" dt="2022-11-21T07:47:33.631" v="775"/>
          <ac:cxnSpMkLst>
            <pc:docMk/>
            <pc:sldMk cId="2804191280" sldId="469"/>
            <ac:cxnSpMk id="17" creationId="{00CE947B-6B7A-69C5-1E2F-602D30D5FACE}"/>
          </ac:cxnSpMkLst>
        </pc:cxnChg>
        <pc:cxnChg chg="del mod">
          <ac:chgData name="Karel van der Lelij" userId="0ebe60f0-329f-4378-b93f-e89fca307a8a" providerId="ADAL" clId="{FDAFC8EF-2C30-4572-9FCA-FA93FF95A7B4}" dt="2022-11-21T07:47:32.201" v="774" actId="478"/>
          <ac:cxnSpMkLst>
            <pc:docMk/>
            <pc:sldMk cId="2804191280" sldId="469"/>
            <ac:cxnSpMk id="20" creationId="{391BBAEA-BB83-4C13-9B99-14F50531AA3C}"/>
          </ac:cxnSpMkLst>
        </pc:cxnChg>
        <pc:cxnChg chg="add mod">
          <ac:chgData name="Karel van der Lelij" userId="0ebe60f0-329f-4378-b93f-e89fca307a8a" providerId="ADAL" clId="{FDAFC8EF-2C30-4572-9FCA-FA93FF95A7B4}" dt="2022-11-21T07:47:33.631" v="775"/>
          <ac:cxnSpMkLst>
            <pc:docMk/>
            <pc:sldMk cId="2804191280" sldId="469"/>
            <ac:cxnSpMk id="26" creationId="{75AE68FC-848D-1B01-0A03-B6A1F2433F0B}"/>
          </ac:cxnSpMkLst>
        </pc:cxnChg>
        <pc:cxnChg chg="add mod">
          <ac:chgData name="Karel van der Lelij" userId="0ebe60f0-329f-4378-b93f-e89fca307a8a" providerId="ADAL" clId="{FDAFC8EF-2C30-4572-9FCA-FA93FF95A7B4}" dt="2022-11-21T07:47:33.631" v="775"/>
          <ac:cxnSpMkLst>
            <pc:docMk/>
            <pc:sldMk cId="2804191280" sldId="469"/>
            <ac:cxnSpMk id="27" creationId="{255C3487-AA82-F662-9147-DD50A498D630}"/>
          </ac:cxnSpMkLst>
        </pc:cxnChg>
        <pc:cxnChg chg="add mod">
          <ac:chgData name="Karel van der Lelij" userId="0ebe60f0-329f-4378-b93f-e89fca307a8a" providerId="ADAL" clId="{FDAFC8EF-2C30-4572-9FCA-FA93FF95A7B4}" dt="2022-11-21T07:47:33.631" v="775"/>
          <ac:cxnSpMkLst>
            <pc:docMk/>
            <pc:sldMk cId="2804191280" sldId="469"/>
            <ac:cxnSpMk id="28" creationId="{E536467D-D2A1-1A63-DEA8-E6CEA8D07AD1}"/>
          </ac:cxnSpMkLst>
        </pc:cxnChg>
        <pc:cxnChg chg="add del mod">
          <ac:chgData name="Karel van der Lelij" userId="0ebe60f0-329f-4378-b93f-e89fca307a8a" providerId="ADAL" clId="{FDAFC8EF-2C30-4572-9FCA-FA93FF95A7B4}" dt="2022-11-21T07:47:41.892" v="776" actId="478"/>
          <ac:cxnSpMkLst>
            <pc:docMk/>
            <pc:sldMk cId="2804191280" sldId="469"/>
            <ac:cxnSpMk id="29" creationId="{238E0E52-8A3F-60C6-2B9E-E8887FBBC12A}"/>
          </ac:cxnSpMkLst>
        </pc:cxnChg>
        <pc:cxnChg chg="del mod">
          <ac:chgData name="Karel van der Lelij" userId="0ebe60f0-329f-4378-b93f-e89fca307a8a" providerId="ADAL" clId="{FDAFC8EF-2C30-4572-9FCA-FA93FF95A7B4}" dt="2022-11-21T07:47:32.201" v="774" actId="478"/>
          <ac:cxnSpMkLst>
            <pc:docMk/>
            <pc:sldMk cId="2804191280" sldId="469"/>
            <ac:cxnSpMk id="36" creationId="{EA5BE424-C73B-4815-B940-B70DF489B92D}"/>
          </ac:cxnSpMkLst>
        </pc:cxnChg>
        <pc:cxnChg chg="del mod">
          <ac:chgData name="Karel van der Lelij" userId="0ebe60f0-329f-4378-b93f-e89fca307a8a" providerId="ADAL" clId="{FDAFC8EF-2C30-4572-9FCA-FA93FF95A7B4}" dt="2022-11-21T07:47:32.201" v="774" actId="478"/>
          <ac:cxnSpMkLst>
            <pc:docMk/>
            <pc:sldMk cId="2804191280" sldId="469"/>
            <ac:cxnSpMk id="38" creationId="{934EC011-ECA6-4ED1-987E-F4A964F2753D}"/>
          </ac:cxnSpMkLst>
        </pc:cxnChg>
        <pc:cxnChg chg="del mod">
          <ac:chgData name="Karel van der Lelij" userId="0ebe60f0-329f-4378-b93f-e89fca307a8a" providerId="ADAL" clId="{FDAFC8EF-2C30-4572-9FCA-FA93FF95A7B4}" dt="2022-11-21T07:47:32.201" v="774" actId="478"/>
          <ac:cxnSpMkLst>
            <pc:docMk/>
            <pc:sldMk cId="2804191280" sldId="469"/>
            <ac:cxnSpMk id="40" creationId="{9ACA9E5D-247C-408F-ABED-6A2363139EDE}"/>
          </ac:cxnSpMkLst>
        </pc:cxnChg>
        <pc:cxnChg chg="del mod">
          <ac:chgData name="Karel van der Lelij" userId="0ebe60f0-329f-4378-b93f-e89fca307a8a" providerId="ADAL" clId="{FDAFC8EF-2C30-4572-9FCA-FA93FF95A7B4}" dt="2022-11-21T07:47:32.201" v="774" actId="478"/>
          <ac:cxnSpMkLst>
            <pc:docMk/>
            <pc:sldMk cId="2804191280" sldId="469"/>
            <ac:cxnSpMk id="41" creationId="{26F78C05-4DE1-4776-85F8-1A067D3F7F99}"/>
          </ac:cxnSpMkLst>
        </pc:cxnChg>
      </pc:sldChg>
      <pc:sldChg chg="addSp delSp modSp mod">
        <pc:chgData name="Karel van der Lelij" userId="0ebe60f0-329f-4378-b93f-e89fca307a8a" providerId="ADAL" clId="{FDAFC8EF-2C30-4572-9FCA-FA93FF95A7B4}" dt="2022-11-21T08:06:56.445" v="831"/>
        <pc:sldMkLst>
          <pc:docMk/>
          <pc:sldMk cId="2833580684" sldId="470"/>
        </pc:sldMkLst>
        <pc:spChg chg="add mod">
          <ac:chgData name="Karel van der Lelij" userId="0ebe60f0-329f-4378-b93f-e89fca307a8a" providerId="ADAL" clId="{FDAFC8EF-2C30-4572-9FCA-FA93FF95A7B4}" dt="2022-11-21T07:26:29.321" v="280"/>
          <ac:spMkLst>
            <pc:docMk/>
            <pc:sldMk cId="2833580684" sldId="470"/>
            <ac:spMk id="5" creationId="{DF9C9B31-025B-ECD2-34EF-2D8EC8A4C8F7}"/>
          </ac:spMkLst>
        </pc:spChg>
        <pc:spChg chg="add mod">
          <ac:chgData name="Karel van der Lelij" userId="0ebe60f0-329f-4378-b93f-e89fca307a8a" providerId="ADAL" clId="{FDAFC8EF-2C30-4572-9FCA-FA93FF95A7B4}" dt="2022-11-21T07:26:29.321" v="280"/>
          <ac:spMkLst>
            <pc:docMk/>
            <pc:sldMk cId="2833580684" sldId="470"/>
            <ac:spMk id="6" creationId="{5C7DA12A-0418-9E3A-C0C0-25CD4F66E4C8}"/>
          </ac:spMkLst>
        </pc:spChg>
        <pc:spChg chg="add del mod">
          <ac:chgData name="Karel van der Lelij" userId="0ebe60f0-329f-4378-b93f-e89fca307a8a" providerId="ADAL" clId="{FDAFC8EF-2C30-4572-9FCA-FA93FF95A7B4}" dt="2022-11-21T07:47:47.962" v="777" actId="478"/>
          <ac:spMkLst>
            <pc:docMk/>
            <pc:sldMk cId="2833580684" sldId="470"/>
            <ac:spMk id="7" creationId="{7BD8280C-610C-281A-8388-333768123A4F}"/>
          </ac:spMkLst>
        </pc:spChg>
        <pc:spChg chg="add mod">
          <ac:chgData name="Karel van der Lelij" userId="0ebe60f0-329f-4378-b93f-e89fca307a8a" providerId="ADAL" clId="{FDAFC8EF-2C30-4572-9FCA-FA93FF95A7B4}" dt="2022-11-21T07:47:49.113" v="778"/>
          <ac:spMkLst>
            <pc:docMk/>
            <pc:sldMk cId="2833580684" sldId="470"/>
            <ac:spMk id="8" creationId="{6D7C5D01-3E93-8C8E-65C9-7D20FD4256D9}"/>
          </ac:spMkLst>
        </pc:spChg>
        <pc:spChg chg="add mod">
          <ac:chgData name="Karel van der Lelij" userId="0ebe60f0-329f-4378-b93f-e89fca307a8a" providerId="ADAL" clId="{FDAFC8EF-2C30-4572-9FCA-FA93FF95A7B4}" dt="2022-11-21T07:47:49.113" v="778"/>
          <ac:spMkLst>
            <pc:docMk/>
            <pc:sldMk cId="2833580684" sldId="470"/>
            <ac:spMk id="10" creationId="{092D518B-7DD7-A067-11C0-D282EE5E3820}"/>
          </ac:spMkLst>
        </pc:spChg>
        <pc:spChg chg="add mod">
          <ac:chgData name="Karel van der Lelij" userId="0ebe60f0-329f-4378-b93f-e89fca307a8a" providerId="ADAL" clId="{FDAFC8EF-2C30-4572-9FCA-FA93FF95A7B4}" dt="2022-11-21T07:47:49.113" v="778"/>
          <ac:spMkLst>
            <pc:docMk/>
            <pc:sldMk cId="2833580684" sldId="470"/>
            <ac:spMk id="12" creationId="{0034344D-ADF0-C103-9F3D-A668EA3A1345}"/>
          </ac:spMkLst>
        </pc:spChg>
        <pc:spChg chg="add mod">
          <ac:chgData name="Karel van der Lelij" userId="0ebe60f0-329f-4378-b93f-e89fca307a8a" providerId="ADAL" clId="{FDAFC8EF-2C30-4572-9FCA-FA93FF95A7B4}" dt="2022-11-21T07:47:49.113" v="778"/>
          <ac:spMkLst>
            <pc:docMk/>
            <pc:sldMk cId="2833580684" sldId="470"/>
            <ac:spMk id="14" creationId="{AF9030E2-FA1C-E0B3-C957-BAE03276CF87}"/>
          </ac:spMkLst>
        </pc:spChg>
        <pc:spChg chg="add mod">
          <ac:chgData name="Karel van der Lelij" userId="0ebe60f0-329f-4378-b93f-e89fca307a8a" providerId="ADAL" clId="{FDAFC8EF-2C30-4572-9FCA-FA93FF95A7B4}" dt="2022-11-21T07:47:49.113" v="778"/>
          <ac:spMkLst>
            <pc:docMk/>
            <pc:sldMk cId="2833580684" sldId="470"/>
            <ac:spMk id="19" creationId="{421688D0-CDE3-DF37-642F-E9A309D04F12}"/>
          </ac:spMkLst>
        </pc:spChg>
        <pc:spChg chg="add mod">
          <ac:chgData name="Karel van der Lelij" userId="0ebe60f0-329f-4378-b93f-e89fca307a8a" providerId="ADAL" clId="{FDAFC8EF-2C30-4572-9FCA-FA93FF95A7B4}" dt="2022-11-21T07:47:49.113" v="778"/>
          <ac:spMkLst>
            <pc:docMk/>
            <pc:sldMk cId="2833580684" sldId="470"/>
            <ac:spMk id="20" creationId="{E98C6F31-35CF-A8DB-C3A8-D890E872D6B5}"/>
          </ac:spMkLst>
        </pc:spChg>
        <pc:spChg chg="del">
          <ac:chgData name="Karel van der Lelij" userId="0ebe60f0-329f-4378-b93f-e89fca307a8a" providerId="ADAL" clId="{FDAFC8EF-2C30-4572-9FCA-FA93FF95A7B4}" dt="2022-11-21T07:26:28.483" v="279" actId="478"/>
          <ac:spMkLst>
            <pc:docMk/>
            <pc:sldMk cId="2833580684" sldId="470"/>
            <ac:spMk id="22" creationId="{45CE832F-49E3-4287-A7E7-268724989DB7}"/>
          </ac:spMkLst>
        </pc:spChg>
        <pc:spChg chg="del">
          <ac:chgData name="Karel van der Lelij" userId="0ebe60f0-329f-4378-b93f-e89fca307a8a" providerId="ADAL" clId="{FDAFC8EF-2C30-4572-9FCA-FA93FF95A7B4}" dt="2022-11-21T07:26:28.483" v="279" actId="478"/>
          <ac:spMkLst>
            <pc:docMk/>
            <pc:sldMk cId="2833580684" sldId="470"/>
            <ac:spMk id="23" creationId="{B87086DD-F9FE-4C5D-A87D-86386D5C6E4E}"/>
          </ac:spMkLst>
        </pc:spChg>
        <pc:spChg chg="del">
          <ac:chgData name="Karel van der Lelij" userId="0ebe60f0-329f-4378-b93f-e89fca307a8a" providerId="ADAL" clId="{FDAFC8EF-2C30-4572-9FCA-FA93FF95A7B4}" dt="2022-11-21T07:26:28.483" v="279" actId="478"/>
          <ac:spMkLst>
            <pc:docMk/>
            <pc:sldMk cId="2833580684" sldId="470"/>
            <ac:spMk id="24" creationId="{2E4E15F9-FD7F-44D1-B7FF-334A3B8C19F6}"/>
          </ac:spMkLst>
        </pc:spChg>
        <pc:spChg chg="add mod">
          <ac:chgData name="Karel van der Lelij" userId="0ebe60f0-329f-4378-b93f-e89fca307a8a" providerId="ADAL" clId="{FDAFC8EF-2C30-4572-9FCA-FA93FF95A7B4}" dt="2022-11-21T07:47:49.113" v="778"/>
          <ac:spMkLst>
            <pc:docMk/>
            <pc:sldMk cId="2833580684" sldId="470"/>
            <ac:spMk id="26" creationId="{AB8C0238-F172-A9D0-494D-6C04BD2D9EC8}"/>
          </ac:spMkLst>
        </pc:spChg>
        <pc:spChg chg="del">
          <ac:chgData name="Karel van der Lelij" userId="0ebe60f0-329f-4378-b93f-e89fca307a8a" providerId="ADAL" clId="{FDAFC8EF-2C30-4572-9FCA-FA93FF95A7B4}" dt="2022-11-21T07:47:47.962" v="777" actId="478"/>
          <ac:spMkLst>
            <pc:docMk/>
            <pc:sldMk cId="2833580684" sldId="470"/>
            <ac:spMk id="27" creationId="{23663E63-B393-47A0-8D47-DB724DD95E15}"/>
          </ac:spMkLst>
        </pc:spChg>
        <pc:spChg chg="add mod">
          <ac:chgData name="Karel van der Lelij" userId="0ebe60f0-329f-4378-b93f-e89fca307a8a" providerId="ADAL" clId="{FDAFC8EF-2C30-4572-9FCA-FA93FF95A7B4}" dt="2022-11-21T08:06:56.445" v="831"/>
          <ac:spMkLst>
            <pc:docMk/>
            <pc:sldMk cId="2833580684" sldId="470"/>
            <ac:spMk id="28" creationId="{723D8EBC-7DD1-65FF-8E5C-2E368C952FD8}"/>
          </ac:spMkLst>
        </pc:spChg>
        <pc:spChg chg="del">
          <ac:chgData name="Karel van der Lelij" userId="0ebe60f0-329f-4378-b93f-e89fca307a8a" providerId="ADAL" clId="{FDAFC8EF-2C30-4572-9FCA-FA93FF95A7B4}" dt="2022-11-21T07:47:47.962" v="777" actId="478"/>
          <ac:spMkLst>
            <pc:docMk/>
            <pc:sldMk cId="2833580684" sldId="470"/>
            <ac:spMk id="32" creationId="{72A44540-F9D3-4BC8-9635-B6A0D3872706}"/>
          </ac:spMkLst>
        </pc:spChg>
        <pc:spChg chg="del">
          <ac:chgData name="Karel van der Lelij" userId="0ebe60f0-329f-4378-b93f-e89fca307a8a" providerId="ADAL" clId="{FDAFC8EF-2C30-4572-9FCA-FA93FF95A7B4}" dt="2022-11-21T07:47:47.962" v="777" actId="478"/>
          <ac:spMkLst>
            <pc:docMk/>
            <pc:sldMk cId="2833580684" sldId="470"/>
            <ac:spMk id="34" creationId="{D2670C16-86DB-4988-A57A-3B80856786E1}"/>
          </ac:spMkLst>
        </pc:spChg>
        <pc:spChg chg="del">
          <ac:chgData name="Karel van der Lelij" userId="0ebe60f0-329f-4378-b93f-e89fca307a8a" providerId="ADAL" clId="{FDAFC8EF-2C30-4572-9FCA-FA93FF95A7B4}" dt="2022-11-21T07:47:47.962" v="777" actId="478"/>
          <ac:spMkLst>
            <pc:docMk/>
            <pc:sldMk cId="2833580684" sldId="470"/>
            <ac:spMk id="35" creationId="{B71B5183-AC47-4874-8321-E30ABB5ACFEE}"/>
          </ac:spMkLst>
        </pc:spChg>
        <pc:spChg chg="del">
          <ac:chgData name="Karel van der Lelij" userId="0ebe60f0-329f-4378-b93f-e89fca307a8a" providerId="ADAL" clId="{FDAFC8EF-2C30-4572-9FCA-FA93FF95A7B4}" dt="2022-11-21T07:47:47.962" v="777" actId="478"/>
          <ac:spMkLst>
            <pc:docMk/>
            <pc:sldMk cId="2833580684" sldId="470"/>
            <ac:spMk id="37" creationId="{E4392B41-4D54-4BC0-AFC7-748AD4777306}"/>
          </ac:spMkLst>
        </pc:spChg>
        <pc:spChg chg="del">
          <ac:chgData name="Karel van der Lelij" userId="0ebe60f0-329f-4378-b93f-e89fca307a8a" providerId="ADAL" clId="{FDAFC8EF-2C30-4572-9FCA-FA93FF95A7B4}" dt="2022-11-21T07:47:47.962" v="777" actId="478"/>
          <ac:spMkLst>
            <pc:docMk/>
            <pc:sldMk cId="2833580684" sldId="470"/>
            <ac:spMk id="39" creationId="{1A3F41EC-9A30-460E-BB55-E7CCF8538951}"/>
          </ac:spMkLst>
        </pc:spChg>
        <pc:spChg chg="del">
          <ac:chgData name="Karel van der Lelij" userId="0ebe60f0-329f-4378-b93f-e89fca307a8a" providerId="ADAL" clId="{FDAFC8EF-2C30-4572-9FCA-FA93FF95A7B4}" dt="2022-11-21T07:47:47.962" v="777" actId="478"/>
          <ac:spMkLst>
            <pc:docMk/>
            <pc:sldMk cId="2833580684" sldId="470"/>
            <ac:spMk id="42" creationId="{8E0B9DD4-031F-44A3-8661-29459EA84E39}"/>
          </ac:spMkLst>
        </pc:spChg>
        <pc:picChg chg="add mod">
          <ac:chgData name="Karel van der Lelij" userId="0ebe60f0-329f-4378-b93f-e89fca307a8a" providerId="ADAL" clId="{FDAFC8EF-2C30-4572-9FCA-FA93FF95A7B4}" dt="2022-11-21T07:26:29.321" v="280"/>
          <ac:picMkLst>
            <pc:docMk/>
            <pc:sldMk cId="2833580684" sldId="470"/>
            <ac:picMk id="4" creationId="{50C0F29A-2555-51E1-310F-EDB718B01FE7}"/>
          </ac:picMkLst>
        </pc:picChg>
        <pc:picChg chg="del">
          <ac:chgData name="Karel van der Lelij" userId="0ebe60f0-329f-4378-b93f-e89fca307a8a" providerId="ADAL" clId="{FDAFC8EF-2C30-4572-9FCA-FA93FF95A7B4}" dt="2022-11-21T07:26:28.483" v="279" actId="478"/>
          <ac:picMkLst>
            <pc:docMk/>
            <pc:sldMk cId="2833580684" sldId="470"/>
            <ac:picMk id="21" creationId="{AAD40C1A-0B31-4863-9BF7-F5E081398658}"/>
          </ac:picMkLst>
        </pc:picChg>
        <pc:cxnChg chg="add mod">
          <ac:chgData name="Karel van der Lelij" userId="0ebe60f0-329f-4378-b93f-e89fca307a8a" providerId="ADAL" clId="{FDAFC8EF-2C30-4572-9FCA-FA93FF95A7B4}" dt="2022-11-21T07:47:49.113" v="778"/>
          <ac:cxnSpMkLst>
            <pc:docMk/>
            <pc:sldMk cId="2833580684" sldId="470"/>
            <ac:cxnSpMk id="11" creationId="{371D2AA1-DAF0-1131-E3EF-1CFAEE6471F1}"/>
          </ac:cxnSpMkLst>
        </pc:cxnChg>
        <pc:cxnChg chg="add mod">
          <ac:chgData name="Karel van der Lelij" userId="0ebe60f0-329f-4378-b93f-e89fca307a8a" providerId="ADAL" clId="{FDAFC8EF-2C30-4572-9FCA-FA93FF95A7B4}" dt="2022-11-21T07:47:49.113" v="778"/>
          <ac:cxnSpMkLst>
            <pc:docMk/>
            <pc:sldMk cId="2833580684" sldId="470"/>
            <ac:cxnSpMk id="13" creationId="{2808870C-68DD-904F-F9C9-5B4A5270B6E0}"/>
          </ac:cxnSpMkLst>
        </pc:cxnChg>
        <pc:cxnChg chg="add mod">
          <ac:chgData name="Karel van der Lelij" userId="0ebe60f0-329f-4378-b93f-e89fca307a8a" providerId="ADAL" clId="{FDAFC8EF-2C30-4572-9FCA-FA93FF95A7B4}" dt="2022-11-21T07:47:49.113" v="778"/>
          <ac:cxnSpMkLst>
            <pc:docMk/>
            <pc:sldMk cId="2833580684" sldId="470"/>
            <ac:cxnSpMk id="15" creationId="{36564C96-CB88-7428-20C8-0A5E66200860}"/>
          </ac:cxnSpMkLst>
        </pc:cxnChg>
        <pc:cxnChg chg="add mod">
          <ac:chgData name="Karel van der Lelij" userId="0ebe60f0-329f-4378-b93f-e89fca307a8a" providerId="ADAL" clId="{FDAFC8EF-2C30-4572-9FCA-FA93FF95A7B4}" dt="2022-11-21T07:47:49.113" v="778"/>
          <ac:cxnSpMkLst>
            <pc:docMk/>
            <pc:sldMk cId="2833580684" sldId="470"/>
            <ac:cxnSpMk id="16" creationId="{72DC2EB1-4B2F-46C0-1C8C-33120B1CA859}"/>
          </ac:cxnSpMkLst>
        </pc:cxnChg>
        <pc:cxnChg chg="add mod">
          <ac:chgData name="Karel van der Lelij" userId="0ebe60f0-329f-4378-b93f-e89fca307a8a" providerId="ADAL" clId="{FDAFC8EF-2C30-4572-9FCA-FA93FF95A7B4}" dt="2022-11-21T07:47:49.113" v="778"/>
          <ac:cxnSpMkLst>
            <pc:docMk/>
            <pc:sldMk cId="2833580684" sldId="470"/>
            <ac:cxnSpMk id="17" creationId="{7A9443D5-42D1-CAB2-61A5-77D65F26FD7C}"/>
          </ac:cxnSpMkLst>
        </pc:cxnChg>
        <pc:cxnChg chg="add mod">
          <ac:chgData name="Karel van der Lelij" userId="0ebe60f0-329f-4378-b93f-e89fca307a8a" providerId="ADAL" clId="{FDAFC8EF-2C30-4572-9FCA-FA93FF95A7B4}" dt="2022-11-21T07:47:49.113" v="778"/>
          <ac:cxnSpMkLst>
            <pc:docMk/>
            <pc:sldMk cId="2833580684" sldId="470"/>
            <ac:cxnSpMk id="18" creationId="{A570BF67-E164-EEB1-BA97-605DD4322A41}"/>
          </ac:cxnSpMkLst>
        </pc:cxnChg>
        <pc:cxnChg chg="del mod">
          <ac:chgData name="Karel van der Lelij" userId="0ebe60f0-329f-4378-b93f-e89fca307a8a" providerId="ADAL" clId="{FDAFC8EF-2C30-4572-9FCA-FA93FF95A7B4}" dt="2022-11-21T07:47:47.962" v="777" actId="478"/>
          <ac:cxnSpMkLst>
            <pc:docMk/>
            <pc:sldMk cId="2833580684" sldId="470"/>
            <ac:cxnSpMk id="25" creationId="{E535093F-5A09-43AC-90A7-58331E624942}"/>
          </ac:cxnSpMkLst>
        </pc:cxnChg>
        <pc:cxnChg chg="del mod">
          <ac:chgData name="Karel van der Lelij" userId="0ebe60f0-329f-4378-b93f-e89fca307a8a" providerId="ADAL" clId="{FDAFC8EF-2C30-4572-9FCA-FA93FF95A7B4}" dt="2022-11-21T07:47:47.962" v="777" actId="478"/>
          <ac:cxnSpMkLst>
            <pc:docMk/>
            <pc:sldMk cId="2833580684" sldId="470"/>
            <ac:cxnSpMk id="36" creationId="{D0316AA3-DF93-42B5-ABDC-86822214EBAC}"/>
          </ac:cxnSpMkLst>
        </pc:cxnChg>
        <pc:cxnChg chg="del mod">
          <ac:chgData name="Karel van der Lelij" userId="0ebe60f0-329f-4378-b93f-e89fca307a8a" providerId="ADAL" clId="{FDAFC8EF-2C30-4572-9FCA-FA93FF95A7B4}" dt="2022-11-21T07:47:47.962" v="777" actId="478"/>
          <ac:cxnSpMkLst>
            <pc:docMk/>
            <pc:sldMk cId="2833580684" sldId="470"/>
            <ac:cxnSpMk id="38" creationId="{69DE1F92-0741-4137-BB21-90BDB64973A9}"/>
          </ac:cxnSpMkLst>
        </pc:cxnChg>
        <pc:cxnChg chg="del mod">
          <ac:chgData name="Karel van der Lelij" userId="0ebe60f0-329f-4378-b93f-e89fca307a8a" providerId="ADAL" clId="{FDAFC8EF-2C30-4572-9FCA-FA93FF95A7B4}" dt="2022-11-21T07:47:47.962" v="777" actId="478"/>
          <ac:cxnSpMkLst>
            <pc:docMk/>
            <pc:sldMk cId="2833580684" sldId="470"/>
            <ac:cxnSpMk id="40" creationId="{CBB7AED2-FC31-4DA7-AD1A-542A3E20E8C0}"/>
          </ac:cxnSpMkLst>
        </pc:cxnChg>
        <pc:cxnChg chg="del mod">
          <ac:chgData name="Karel van der Lelij" userId="0ebe60f0-329f-4378-b93f-e89fca307a8a" providerId="ADAL" clId="{FDAFC8EF-2C30-4572-9FCA-FA93FF95A7B4}" dt="2022-11-21T07:47:47.962" v="777" actId="478"/>
          <ac:cxnSpMkLst>
            <pc:docMk/>
            <pc:sldMk cId="2833580684" sldId="470"/>
            <ac:cxnSpMk id="41" creationId="{8A9E29FF-5C48-4328-B14B-ED1EA740B67F}"/>
          </ac:cxnSpMkLst>
        </pc:cxnChg>
        <pc:cxnChg chg="del mod">
          <ac:chgData name="Karel van der Lelij" userId="0ebe60f0-329f-4378-b93f-e89fca307a8a" providerId="ADAL" clId="{FDAFC8EF-2C30-4572-9FCA-FA93FF95A7B4}" dt="2022-11-21T07:47:47.962" v="777" actId="478"/>
          <ac:cxnSpMkLst>
            <pc:docMk/>
            <pc:sldMk cId="2833580684" sldId="470"/>
            <ac:cxnSpMk id="43" creationId="{F611C02F-2597-4854-AA33-8AA561D0C3B7}"/>
          </ac:cxnSpMkLst>
        </pc:cxnChg>
      </pc:sldChg>
      <pc:sldChg chg="addSp delSp modSp mod">
        <pc:chgData name="Karel van der Lelij" userId="0ebe60f0-329f-4378-b93f-e89fca307a8a" providerId="ADAL" clId="{FDAFC8EF-2C30-4572-9FCA-FA93FF95A7B4}" dt="2022-11-21T07:42:52.655" v="736" actId="14100"/>
        <pc:sldMkLst>
          <pc:docMk/>
          <pc:sldMk cId="825184034" sldId="471"/>
        </pc:sldMkLst>
        <pc:spChg chg="add mod">
          <ac:chgData name="Karel van der Lelij" userId="0ebe60f0-329f-4378-b93f-e89fca307a8a" providerId="ADAL" clId="{FDAFC8EF-2C30-4572-9FCA-FA93FF95A7B4}" dt="2022-11-21T07:26:43.479" v="283"/>
          <ac:spMkLst>
            <pc:docMk/>
            <pc:sldMk cId="825184034" sldId="471"/>
            <ac:spMk id="5" creationId="{D3E1C814-F12A-BD52-DB61-7F94E72D3723}"/>
          </ac:spMkLst>
        </pc:spChg>
        <pc:spChg chg="add mod">
          <ac:chgData name="Karel van der Lelij" userId="0ebe60f0-329f-4378-b93f-e89fca307a8a" providerId="ADAL" clId="{FDAFC8EF-2C30-4572-9FCA-FA93FF95A7B4}" dt="2022-11-21T07:26:43.479" v="283"/>
          <ac:spMkLst>
            <pc:docMk/>
            <pc:sldMk cId="825184034" sldId="471"/>
            <ac:spMk id="6" creationId="{A5D09F6F-A781-1CDE-92F6-4189B8A6B9CF}"/>
          </ac:spMkLst>
        </pc:spChg>
        <pc:spChg chg="add mod">
          <ac:chgData name="Karel van der Lelij" userId="0ebe60f0-329f-4378-b93f-e89fca307a8a" providerId="ADAL" clId="{FDAFC8EF-2C30-4572-9FCA-FA93FF95A7B4}" dt="2022-11-21T07:26:43.479" v="283"/>
          <ac:spMkLst>
            <pc:docMk/>
            <pc:sldMk cId="825184034" sldId="471"/>
            <ac:spMk id="7" creationId="{187A28F0-3E85-EE37-7AC8-E8A43C4E75C6}"/>
          </ac:spMkLst>
        </pc:spChg>
        <pc:spChg chg="del">
          <ac:chgData name="Karel van der Lelij" userId="0ebe60f0-329f-4378-b93f-e89fca307a8a" providerId="ADAL" clId="{FDAFC8EF-2C30-4572-9FCA-FA93FF95A7B4}" dt="2022-11-21T07:26:40.187" v="281" actId="478"/>
          <ac:spMkLst>
            <pc:docMk/>
            <pc:sldMk cId="825184034" sldId="471"/>
            <ac:spMk id="22" creationId="{45CE832F-49E3-4287-A7E7-268724989DB7}"/>
          </ac:spMkLst>
        </pc:spChg>
        <pc:spChg chg="del">
          <ac:chgData name="Karel van der Lelij" userId="0ebe60f0-329f-4378-b93f-e89fca307a8a" providerId="ADAL" clId="{FDAFC8EF-2C30-4572-9FCA-FA93FF95A7B4}" dt="2022-11-21T07:26:42.986" v="282" actId="478"/>
          <ac:spMkLst>
            <pc:docMk/>
            <pc:sldMk cId="825184034" sldId="471"/>
            <ac:spMk id="23" creationId="{B87086DD-F9FE-4C5D-A87D-86386D5C6E4E}"/>
          </ac:spMkLst>
        </pc:spChg>
        <pc:spChg chg="del">
          <ac:chgData name="Karel van der Lelij" userId="0ebe60f0-329f-4378-b93f-e89fca307a8a" providerId="ADAL" clId="{FDAFC8EF-2C30-4572-9FCA-FA93FF95A7B4}" dt="2022-11-21T07:26:40.187" v="281" actId="478"/>
          <ac:spMkLst>
            <pc:docMk/>
            <pc:sldMk cId="825184034" sldId="471"/>
            <ac:spMk id="24" creationId="{2E4E15F9-FD7F-44D1-B7FF-334A3B8C19F6}"/>
          </ac:spMkLst>
        </pc:spChg>
        <pc:spChg chg="mod">
          <ac:chgData name="Karel van der Lelij" userId="0ebe60f0-329f-4378-b93f-e89fca307a8a" providerId="ADAL" clId="{FDAFC8EF-2C30-4572-9FCA-FA93FF95A7B4}" dt="2022-11-21T07:39:46.274" v="624" actId="1076"/>
          <ac:spMkLst>
            <pc:docMk/>
            <pc:sldMk cId="825184034" sldId="471"/>
            <ac:spMk id="35" creationId="{69453D26-AF7D-40D7-A0B3-FF4EF558D9F3}"/>
          </ac:spMkLst>
        </pc:spChg>
        <pc:spChg chg="mod ord">
          <ac:chgData name="Karel van der Lelij" userId="0ebe60f0-329f-4378-b93f-e89fca307a8a" providerId="ADAL" clId="{FDAFC8EF-2C30-4572-9FCA-FA93FF95A7B4}" dt="2022-11-21T07:42:02.298" v="700" actId="171"/>
          <ac:spMkLst>
            <pc:docMk/>
            <pc:sldMk cId="825184034" sldId="471"/>
            <ac:spMk id="36" creationId="{746D267C-7161-4378-BE72-4C2E24A14BFE}"/>
          </ac:spMkLst>
        </pc:spChg>
        <pc:spChg chg="mod ord">
          <ac:chgData name="Karel van der Lelij" userId="0ebe60f0-329f-4378-b93f-e89fca307a8a" providerId="ADAL" clId="{FDAFC8EF-2C30-4572-9FCA-FA93FF95A7B4}" dt="2022-11-21T07:42:09.882" v="718" actId="1036"/>
          <ac:spMkLst>
            <pc:docMk/>
            <pc:sldMk cId="825184034" sldId="471"/>
            <ac:spMk id="37" creationId="{257C72B4-8620-4F3C-BEB6-F361F44903B5}"/>
          </ac:spMkLst>
        </pc:spChg>
        <pc:spChg chg="mod">
          <ac:chgData name="Karel van der Lelij" userId="0ebe60f0-329f-4378-b93f-e89fca307a8a" providerId="ADAL" clId="{FDAFC8EF-2C30-4572-9FCA-FA93FF95A7B4}" dt="2022-11-21T07:40:09.234" v="653" actId="1036"/>
          <ac:spMkLst>
            <pc:docMk/>
            <pc:sldMk cId="825184034" sldId="471"/>
            <ac:spMk id="38" creationId="{D210EBB4-741C-4E1D-947C-737BCB36A792}"/>
          </ac:spMkLst>
        </pc:spChg>
        <pc:spChg chg="mod">
          <ac:chgData name="Karel van der Lelij" userId="0ebe60f0-329f-4378-b93f-e89fca307a8a" providerId="ADAL" clId="{FDAFC8EF-2C30-4572-9FCA-FA93FF95A7B4}" dt="2022-11-21T07:41:07.081" v="678" actId="1035"/>
          <ac:spMkLst>
            <pc:docMk/>
            <pc:sldMk cId="825184034" sldId="471"/>
            <ac:spMk id="40" creationId="{4EF9ACC1-1701-46DB-8CD2-5CA573021B0D}"/>
          </ac:spMkLst>
        </pc:spChg>
        <pc:spChg chg="mod">
          <ac:chgData name="Karel van der Lelij" userId="0ebe60f0-329f-4378-b93f-e89fca307a8a" providerId="ADAL" clId="{FDAFC8EF-2C30-4572-9FCA-FA93FF95A7B4}" dt="2022-11-21T07:41:14.924" v="695" actId="1035"/>
          <ac:spMkLst>
            <pc:docMk/>
            <pc:sldMk cId="825184034" sldId="471"/>
            <ac:spMk id="42" creationId="{AA67CB5E-C271-402F-B4A0-2D0EB5556D61}"/>
          </ac:spMkLst>
        </pc:spChg>
        <pc:spChg chg="mod ord">
          <ac:chgData name="Karel van der Lelij" userId="0ebe60f0-329f-4378-b93f-e89fca307a8a" providerId="ADAL" clId="{FDAFC8EF-2C30-4572-9FCA-FA93FF95A7B4}" dt="2022-11-21T07:42:14.731" v="732" actId="1035"/>
          <ac:spMkLst>
            <pc:docMk/>
            <pc:sldMk cId="825184034" sldId="471"/>
            <ac:spMk id="45" creationId="{93C995BC-3E7F-435A-874B-8AB31CC68823}"/>
          </ac:spMkLst>
        </pc:spChg>
        <pc:grpChg chg="mod">
          <ac:chgData name="Karel van der Lelij" userId="0ebe60f0-329f-4378-b93f-e89fca307a8a" providerId="ADAL" clId="{FDAFC8EF-2C30-4572-9FCA-FA93FF95A7B4}" dt="2022-11-21T07:27:28.836" v="315" actId="1035"/>
          <ac:grpSpMkLst>
            <pc:docMk/>
            <pc:sldMk cId="825184034" sldId="471"/>
            <ac:grpSpMk id="27" creationId="{FF1C8B20-A7FB-4A9E-BD0A-65F12A933A63}"/>
          </ac:grpSpMkLst>
        </pc:grpChg>
        <pc:picChg chg="add mod">
          <ac:chgData name="Karel van der Lelij" userId="0ebe60f0-329f-4378-b93f-e89fca307a8a" providerId="ADAL" clId="{FDAFC8EF-2C30-4572-9FCA-FA93FF95A7B4}" dt="2022-11-21T07:26:43.479" v="283"/>
          <ac:picMkLst>
            <pc:docMk/>
            <pc:sldMk cId="825184034" sldId="471"/>
            <ac:picMk id="4" creationId="{AB7F22F0-6246-0A41-B90D-6F800F95E4D6}"/>
          </ac:picMkLst>
        </pc:picChg>
        <pc:picChg chg="del">
          <ac:chgData name="Karel van der Lelij" userId="0ebe60f0-329f-4378-b93f-e89fca307a8a" providerId="ADAL" clId="{FDAFC8EF-2C30-4572-9FCA-FA93FF95A7B4}" dt="2022-11-21T07:26:40.187" v="281" actId="478"/>
          <ac:picMkLst>
            <pc:docMk/>
            <pc:sldMk cId="825184034" sldId="471"/>
            <ac:picMk id="21" creationId="{AAD40C1A-0B31-4863-9BF7-F5E081398658}"/>
          </ac:picMkLst>
        </pc:picChg>
        <pc:cxnChg chg="mod">
          <ac:chgData name="Karel van der Lelij" userId="0ebe60f0-329f-4378-b93f-e89fca307a8a" providerId="ADAL" clId="{FDAFC8EF-2C30-4572-9FCA-FA93FF95A7B4}" dt="2022-11-21T07:42:32.302" v="733" actId="14100"/>
          <ac:cxnSpMkLst>
            <pc:docMk/>
            <pc:sldMk cId="825184034" sldId="471"/>
            <ac:cxnSpMk id="39" creationId="{535DCC18-7D7E-4F46-8A26-C3793C972E00}"/>
          </ac:cxnSpMkLst>
        </pc:cxnChg>
        <pc:cxnChg chg="mod">
          <ac:chgData name="Karel van der Lelij" userId="0ebe60f0-329f-4378-b93f-e89fca307a8a" providerId="ADAL" clId="{FDAFC8EF-2C30-4572-9FCA-FA93FF95A7B4}" dt="2022-11-21T07:42:45.485" v="735" actId="14100"/>
          <ac:cxnSpMkLst>
            <pc:docMk/>
            <pc:sldMk cId="825184034" sldId="471"/>
            <ac:cxnSpMk id="41" creationId="{1828D24D-B0EA-45B0-98AF-D9EFA01D2990}"/>
          </ac:cxnSpMkLst>
        </pc:cxnChg>
        <pc:cxnChg chg="mod">
          <ac:chgData name="Karel van der Lelij" userId="0ebe60f0-329f-4378-b93f-e89fca307a8a" providerId="ADAL" clId="{FDAFC8EF-2C30-4572-9FCA-FA93FF95A7B4}" dt="2022-11-21T07:42:09.882" v="718" actId="1036"/>
          <ac:cxnSpMkLst>
            <pc:docMk/>
            <pc:sldMk cId="825184034" sldId="471"/>
            <ac:cxnSpMk id="43" creationId="{073D54B8-3416-4156-83AF-320FB4193E35}"/>
          </ac:cxnSpMkLst>
        </pc:cxnChg>
        <pc:cxnChg chg="mod">
          <ac:chgData name="Karel van der Lelij" userId="0ebe60f0-329f-4378-b93f-e89fca307a8a" providerId="ADAL" clId="{FDAFC8EF-2C30-4572-9FCA-FA93FF95A7B4}" dt="2022-11-21T07:42:38.645" v="734" actId="14100"/>
          <ac:cxnSpMkLst>
            <pc:docMk/>
            <pc:sldMk cId="825184034" sldId="471"/>
            <ac:cxnSpMk id="44" creationId="{27E669ED-B741-4DC3-B195-1F87584DE129}"/>
          </ac:cxnSpMkLst>
        </pc:cxnChg>
        <pc:cxnChg chg="mod">
          <ac:chgData name="Karel van der Lelij" userId="0ebe60f0-329f-4378-b93f-e89fca307a8a" providerId="ADAL" clId="{FDAFC8EF-2C30-4572-9FCA-FA93FF95A7B4}" dt="2022-11-21T07:42:14.731" v="732" actId="1035"/>
          <ac:cxnSpMkLst>
            <pc:docMk/>
            <pc:sldMk cId="825184034" sldId="471"/>
            <ac:cxnSpMk id="46" creationId="{4C49656A-6E73-4B9D-8E51-407F493EEA29}"/>
          </ac:cxnSpMkLst>
        </pc:cxnChg>
        <pc:cxnChg chg="mod">
          <ac:chgData name="Karel van der Lelij" userId="0ebe60f0-329f-4378-b93f-e89fca307a8a" providerId="ADAL" clId="{FDAFC8EF-2C30-4572-9FCA-FA93FF95A7B4}" dt="2022-11-21T07:42:52.655" v="736" actId="14100"/>
          <ac:cxnSpMkLst>
            <pc:docMk/>
            <pc:sldMk cId="825184034" sldId="471"/>
            <ac:cxnSpMk id="47" creationId="{3ECDEFC4-83D5-4E65-B178-F6FF18FC1E63}"/>
          </ac:cxnSpMkLst>
        </pc:cxnChg>
      </pc:sldChg>
      <pc:sldChg chg="addSp delSp modSp mod">
        <pc:chgData name="Karel van der Lelij" userId="0ebe60f0-329f-4378-b93f-e89fca307a8a" providerId="ADAL" clId="{FDAFC8EF-2C30-4572-9FCA-FA93FF95A7B4}" dt="2022-11-21T07:23:28.018" v="227"/>
        <pc:sldMkLst>
          <pc:docMk/>
          <pc:sldMk cId="2265704157" sldId="473"/>
        </pc:sldMkLst>
        <pc:spChg chg="add mod">
          <ac:chgData name="Karel van der Lelij" userId="0ebe60f0-329f-4378-b93f-e89fca307a8a" providerId="ADAL" clId="{FDAFC8EF-2C30-4572-9FCA-FA93FF95A7B4}" dt="2022-11-21T07:23:28.018" v="227"/>
          <ac:spMkLst>
            <pc:docMk/>
            <pc:sldMk cId="2265704157" sldId="473"/>
            <ac:spMk id="5" creationId="{2B1FBC74-A2C1-0BA0-7EC0-AB88341CBF36}"/>
          </ac:spMkLst>
        </pc:spChg>
        <pc:spChg chg="add mod">
          <ac:chgData name="Karel van der Lelij" userId="0ebe60f0-329f-4378-b93f-e89fca307a8a" providerId="ADAL" clId="{FDAFC8EF-2C30-4572-9FCA-FA93FF95A7B4}" dt="2022-11-21T07:23:28.018" v="227"/>
          <ac:spMkLst>
            <pc:docMk/>
            <pc:sldMk cId="2265704157" sldId="473"/>
            <ac:spMk id="6" creationId="{362A94AD-374C-92EF-3F05-8B0BBB809C1C}"/>
          </ac:spMkLst>
        </pc:spChg>
        <pc:spChg chg="add mod">
          <ac:chgData name="Karel van der Lelij" userId="0ebe60f0-329f-4378-b93f-e89fca307a8a" providerId="ADAL" clId="{FDAFC8EF-2C30-4572-9FCA-FA93FF95A7B4}" dt="2022-11-21T07:23:28.018" v="227"/>
          <ac:spMkLst>
            <pc:docMk/>
            <pc:sldMk cId="2265704157" sldId="473"/>
            <ac:spMk id="7" creationId="{1F83C804-B336-57C6-F46C-19518B200470}"/>
          </ac:spMkLst>
        </pc:spChg>
        <pc:spChg chg="del">
          <ac:chgData name="Karel van der Lelij" userId="0ebe60f0-329f-4378-b93f-e89fca307a8a" providerId="ADAL" clId="{FDAFC8EF-2C30-4572-9FCA-FA93FF95A7B4}" dt="2022-11-21T07:23:27.803" v="226" actId="478"/>
          <ac:spMkLst>
            <pc:docMk/>
            <pc:sldMk cId="2265704157" sldId="473"/>
            <ac:spMk id="13" creationId="{B8B6ADCD-3EF7-4A7E-BF9C-ED5E48034865}"/>
          </ac:spMkLst>
        </pc:spChg>
        <pc:spChg chg="del">
          <ac:chgData name="Karel van der Lelij" userId="0ebe60f0-329f-4378-b93f-e89fca307a8a" providerId="ADAL" clId="{FDAFC8EF-2C30-4572-9FCA-FA93FF95A7B4}" dt="2022-11-21T07:23:27.803" v="226" actId="478"/>
          <ac:spMkLst>
            <pc:docMk/>
            <pc:sldMk cId="2265704157" sldId="473"/>
            <ac:spMk id="14" creationId="{697859F4-D34C-4938-B7D3-4837D788DAB9}"/>
          </ac:spMkLst>
        </pc:spChg>
        <pc:spChg chg="del">
          <ac:chgData name="Karel van der Lelij" userId="0ebe60f0-329f-4378-b93f-e89fca307a8a" providerId="ADAL" clId="{FDAFC8EF-2C30-4572-9FCA-FA93FF95A7B4}" dt="2022-11-21T07:23:27.803" v="226" actId="478"/>
          <ac:spMkLst>
            <pc:docMk/>
            <pc:sldMk cId="2265704157" sldId="473"/>
            <ac:spMk id="15" creationId="{0AC99FDC-51C1-4638-9B91-920776EBDDCC}"/>
          </ac:spMkLst>
        </pc:spChg>
        <pc:picChg chg="add mod">
          <ac:chgData name="Karel van der Lelij" userId="0ebe60f0-329f-4378-b93f-e89fca307a8a" providerId="ADAL" clId="{FDAFC8EF-2C30-4572-9FCA-FA93FF95A7B4}" dt="2022-11-21T07:23:28.018" v="227"/>
          <ac:picMkLst>
            <pc:docMk/>
            <pc:sldMk cId="2265704157" sldId="473"/>
            <ac:picMk id="4" creationId="{BE3C7ED1-375D-2C0F-814B-733316B6CE8F}"/>
          </ac:picMkLst>
        </pc:picChg>
        <pc:picChg chg="del">
          <ac:chgData name="Karel van der Lelij" userId="0ebe60f0-329f-4378-b93f-e89fca307a8a" providerId="ADAL" clId="{FDAFC8EF-2C30-4572-9FCA-FA93FF95A7B4}" dt="2022-11-21T07:23:27.803" v="226" actId="478"/>
          <ac:picMkLst>
            <pc:docMk/>
            <pc:sldMk cId="2265704157" sldId="473"/>
            <ac:picMk id="12" creationId="{0BDBE461-7578-49C8-B8B2-2241A0A2D5A8}"/>
          </ac:picMkLst>
        </pc:picChg>
      </pc:sldChg>
      <pc:sldChg chg="addSp delSp modSp mod">
        <pc:chgData name="Karel van der Lelij" userId="0ebe60f0-329f-4378-b93f-e89fca307a8a" providerId="ADAL" clId="{FDAFC8EF-2C30-4572-9FCA-FA93FF95A7B4}" dt="2022-11-21T07:23:38.843" v="231"/>
        <pc:sldMkLst>
          <pc:docMk/>
          <pc:sldMk cId="2496349941" sldId="474"/>
        </pc:sldMkLst>
        <pc:spChg chg="add del mod">
          <ac:chgData name="Karel van der Lelij" userId="0ebe60f0-329f-4378-b93f-e89fca307a8a" providerId="ADAL" clId="{FDAFC8EF-2C30-4572-9FCA-FA93FF95A7B4}" dt="2022-11-21T07:23:36.124" v="229"/>
          <ac:spMkLst>
            <pc:docMk/>
            <pc:sldMk cId="2496349941" sldId="474"/>
            <ac:spMk id="5" creationId="{23774040-AFC6-1AC3-4C7C-FEA92C1ACFC8}"/>
          </ac:spMkLst>
        </pc:spChg>
        <pc:spChg chg="add del mod">
          <ac:chgData name="Karel van der Lelij" userId="0ebe60f0-329f-4378-b93f-e89fca307a8a" providerId="ADAL" clId="{FDAFC8EF-2C30-4572-9FCA-FA93FF95A7B4}" dt="2022-11-21T07:23:36.124" v="229"/>
          <ac:spMkLst>
            <pc:docMk/>
            <pc:sldMk cId="2496349941" sldId="474"/>
            <ac:spMk id="6" creationId="{78E2586F-9C04-859E-365F-B52F004C3443}"/>
          </ac:spMkLst>
        </pc:spChg>
        <pc:spChg chg="add del mod">
          <ac:chgData name="Karel van der Lelij" userId="0ebe60f0-329f-4378-b93f-e89fca307a8a" providerId="ADAL" clId="{FDAFC8EF-2C30-4572-9FCA-FA93FF95A7B4}" dt="2022-11-21T07:23:36.124" v="229"/>
          <ac:spMkLst>
            <pc:docMk/>
            <pc:sldMk cId="2496349941" sldId="474"/>
            <ac:spMk id="7" creationId="{2944E0F7-5110-2615-468B-789B51427DE1}"/>
          </ac:spMkLst>
        </pc:spChg>
        <pc:spChg chg="add mod">
          <ac:chgData name="Karel van der Lelij" userId="0ebe60f0-329f-4378-b93f-e89fca307a8a" providerId="ADAL" clId="{FDAFC8EF-2C30-4572-9FCA-FA93FF95A7B4}" dt="2022-11-21T07:23:38.843" v="231"/>
          <ac:spMkLst>
            <pc:docMk/>
            <pc:sldMk cId="2496349941" sldId="474"/>
            <ac:spMk id="11" creationId="{7E0A7C53-09D5-5DF3-6452-13D38E4C99D4}"/>
          </ac:spMkLst>
        </pc:spChg>
        <pc:spChg chg="del">
          <ac:chgData name="Karel van der Lelij" userId="0ebe60f0-329f-4378-b93f-e89fca307a8a" providerId="ADAL" clId="{FDAFC8EF-2C30-4572-9FCA-FA93FF95A7B4}" dt="2022-11-21T07:23:37.562" v="230" actId="478"/>
          <ac:spMkLst>
            <pc:docMk/>
            <pc:sldMk cId="2496349941" sldId="474"/>
            <ac:spMk id="13" creationId="{B8B6ADCD-3EF7-4A7E-BF9C-ED5E48034865}"/>
          </ac:spMkLst>
        </pc:spChg>
        <pc:spChg chg="del">
          <ac:chgData name="Karel van der Lelij" userId="0ebe60f0-329f-4378-b93f-e89fca307a8a" providerId="ADAL" clId="{FDAFC8EF-2C30-4572-9FCA-FA93FF95A7B4}" dt="2022-11-21T07:23:37.562" v="230" actId="478"/>
          <ac:spMkLst>
            <pc:docMk/>
            <pc:sldMk cId="2496349941" sldId="474"/>
            <ac:spMk id="14" creationId="{697859F4-D34C-4938-B7D3-4837D788DAB9}"/>
          </ac:spMkLst>
        </pc:spChg>
        <pc:spChg chg="del">
          <ac:chgData name="Karel van der Lelij" userId="0ebe60f0-329f-4378-b93f-e89fca307a8a" providerId="ADAL" clId="{FDAFC8EF-2C30-4572-9FCA-FA93FF95A7B4}" dt="2022-11-21T07:23:37.562" v="230" actId="478"/>
          <ac:spMkLst>
            <pc:docMk/>
            <pc:sldMk cId="2496349941" sldId="474"/>
            <ac:spMk id="15" creationId="{0AC99FDC-51C1-4638-9B91-920776EBDDCC}"/>
          </ac:spMkLst>
        </pc:spChg>
        <pc:spChg chg="add mod">
          <ac:chgData name="Karel van der Lelij" userId="0ebe60f0-329f-4378-b93f-e89fca307a8a" providerId="ADAL" clId="{FDAFC8EF-2C30-4572-9FCA-FA93FF95A7B4}" dt="2022-11-21T07:23:38.843" v="231"/>
          <ac:spMkLst>
            <pc:docMk/>
            <pc:sldMk cId="2496349941" sldId="474"/>
            <ac:spMk id="16" creationId="{168F10F8-0F97-F2E4-E8ED-3DF1E3573D2D}"/>
          </ac:spMkLst>
        </pc:spChg>
        <pc:spChg chg="add mod">
          <ac:chgData name="Karel van der Lelij" userId="0ebe60f0-329f-4378-b93f-e89fca307a8a" providerId="ADAL" clId="{FDAFC8EF-2C30-4572-9FCA-FA93FF95A7B4}" dt="2022-11-21T07:23:38.843" v="231"/>
          <ac:spMkLst>
            <pc:docMk/>
            <pc:sldMk cId="2496349941" sldId="474"/>
            <ac:spMk id="17" creationId="{5D6052CB-42CF-396C-7373-CEE5CF394BE8}"/>
          </ac:spMkLst>
        </pc:spChg>
        <pc:picChg chg="add del mod">
          <ac:chgData name="Karel van der Lelij" userId="0ebe60f0-329f-4378-b93f-e89fca307a8a" providerId="ADAL" clId="{FDAFC8EF-2C30-4572-9FCA-FA93FF95A7B4}" dt="2022-11-21T07:23:36.124" v="229"/>
          <ac:picMkLst>
            <pc:docMk/>
            <pc:sldMk cId="2496349941" sldId="474"/>
            <ac:picMk id="4" creationId="{728DF077-EFDD-8339-CE6E-0747C338B753}"/>
          </ac:picMkLst>
        </pc:picChg>
        <pc:picChg chg="add mod">
          <ac:chgData name="Karel van der Lelij" userId="0ebe60f0-329f-4378-b93f-e89fca307a8a" providerId="ADAL" clId="{FDAFC8EF-2C30-4572-9FCA-FA93FF95A7B4}" dt="2022-11-21T07:23:38.843" v="231"/>
          <ac:picMkLst>
            <pc:docMk/>
            <pc:sldMk cId="2496349941" sldId="474"/>
            <ac:picMk id="8" creationId="{5C656586-6CCF-A950-72BB-A433E1A1DCAD}"/>
          </ac:picMkLst>
        </pc:picChg>
        <pc:picChg chg="del">
          <ac:chgData name="Karel van der Lelij" userId="0ebe60f0-329f-4378-b93f-e89fca307a8a" providerId="ADAL" clId="{FDAFC8EF-2C30-4572-9FCA-FA93FF95A7B4}" dt="2022-11-21T07:23:37.562" v="230" actId="478"/>
          <ac:picMkLst>
            <pc:docMk/>
            <pc:sldMk cId="2496349941" sldId="474"/>
            <ac:picMk id="12" creationId="{0BDBE461-7578-49C8-B8B2-2241A0A2D5A8}"/>
          </ac:picMkLst>
        </pc:picChg>
      </pc:sldChg>
      <pc:sldChg chg="ord">
        <pc:chgData name="Karel van der Lelij" userId="0ebe60f0-329f-4378-b93f-e89fca307a8a" providerId="ADAL" clId="{FDAFC8EF-2C30-4572-9FCA-FA93FF95A7B4}" dt="2022-11-21T08:01:38.145" v="802"/>
        <pc:sldMkLst>
          <pc:docMk/>
          <pc:sldMk cId="1262510771" sldId="475"/>
        </pc:sldMkLst>
      </pc:sldChg>
      <pc:sldChg chg="addSp delSp modSp mod">
        <pc:chgData name="Karel van der Lelij" userId="0ebe60f0-329f-4378-b93f-e89fca307a8a" providerId="ADAL" clId="{FDAFC8EF-2C30-4572-9FCA-FA93FF95A7B4}" dt="2022-11-21T07:23:49.306" v="235"/>
        <pc:sldMkLst>
          <pc:docMk/>
          <pc:sldMk cId="410008426" sldId="477"/>
        </pc:sldMkLst>
        <pc:spChg chg="add del mod">
          <ac:chgData name="Karel van der Lelij" userId="0ebe60f0-329f-4378-b93f-e89fca307a8a" providerId="ADAL" clId="{FDAFC8EF-2C30-4572-9FCA-FA93FF95A7B4}" dt="2022-11-21T07:23:47.648" v="233"/>
          <ac:spMkLst>
            <pc:docMk/>
            <pc:sldMk cId="410008426" sldId="477"/>
            <ac:spMk id="5" creationId="{1FB61683-9CEF-DAE9-AEAD-396F554C6E10}"/>
          </ac:spMkLst>
        </pc:spChg>
        <pc:spChg chg="add del mod">
          <ac:chgData name="Karel van der Lelij" userId="0ebe60f0-329f-4378-b93f-e89fca307a8a" providerId="ADAL" clId="{FDAFC8EF-2C30-4572-9FCA-FA93FF95A7B4}" dt="2022-11-21T07:23:47.648" v="233"/>
          <ac:spMkLst>
            <pc:docMk/>
            <pc:sldMk cId="410008426" sldId="477"/>
            <ac:spMk id="6" creationId="{CCFCAB35-9887-A0D2-14FE-F80E520DAE9E}"/>
          </ac:spMkLst>
        </pc:spChg>
        <pc:spChg chg="add del mod">
          <ac:chgData name="Karel van der Lelij" userId="0ebe60f0-329f-4378-b93f-e89fca307a8a" providerId="ADAL" clId="{FDAFC8EF-2C30-4572-9FCA-FA93FF95A7B4}" dt="2022-11-21T07:23:47.648" v="233"/>
          <ac:spMkLst>
            <pc:docMk/>
            <pc:sldMk cId="410008426" sldId="477"/>
            <ac:spMk id="7" creationId="{DBEDA6CF-34EF-F334-82ED-4B98E7A5610E}"/>
          </ac:spMkLst>
        </pc:spChg>
        <pc:spChg chg="add mod">
          <ac:chgData name="Karel van der Lelij" userId="0ebe60f0-329f-4378-b93f-e89fca307a8a" providerId="ADAL" clId="{FDAFC8EF-2C30-4572-9FCA-FA93FF95A7B4}" dt="2022-11-21T07:23:49.306" v="235"/>
          <ac:spMkLst>
            <pc:docMk/>
            <pc:sldMk cId="410008426" sldId="477"/>
            <ac:spMk id="11" creationId="{4ABF7ABA-6410-2834-F182-0C2D1824483A}"/>
          </ac:spMkLst>
        </pc:spChg>
        <pc:spChg chg="del">
          <ac:chgData name="Karel van der Lelij" userId="0ebe60f0-329f-4378-b93f-e89fca307a8a" providerId="ADAL" clId="{FDAFC8EF-2C30-4572-9FCA-FA93FF95A7B4}" dt="2022-11-21T07:23:48.171" v="234" actId="478"/>
          <ac:spMkLst>
            <pc:docMk/>
            <pc:sldMk cId="410008426" sldId="477"/>
            <ac:spMk id="13" creationId="{B8B6ADCD-3EF7-4A7E-BF9C-ED5E48034865}"/>
          </ac:spMkLst>
        </pc:spChg>
        <pc:spChg chg="del">
          <ac:chgData name="Karel van der Lelij" userId="0ebe60f0-329f-4378-b93f-e89fca307a8a" providerId="ADAL" clId="{FDAFC8EF-2C30-4572-9FCA-FA93FF95A7B4}" dt="2022-11-21T07:23:48.171" v="234" actId="478"/>
          <ac:spMkLst>
            <pc:docMk/>
            <pc:sldMk cId="410008426" sldId="477"/>
            <ac:spMk id="14" creationId="{697859F4-D34C-4938-B7D3-4837D788DAB9}"/>
          </ac:spMkLst>
        </pc:spChg>
        <pc:spChg chg="del">
          <ac:chgData name="Karel van der Lelij" userId="0ebe60f0-329f-4378-b93f-e89fca307a8a" providerId="ADAL" clId="{FDAFC8EF-2C30-4572-9FCA-FA93FF95A7B4}" dt="2022-11-21T07:23:48.171" v="234" actId="478"/>
          <ac:spMkLst>
            <pc:docMk/>
            <pc:sldMk cId="410008426" sldId="477"/>
            <ac:spMk id="15" creationId="{0AC99FDC-51C1-4638-9B91-920776EBDDCC}"/>
          </ac:spMkLst>
        </pc:spChg>
        <pc:spChg chg="add mod">
          <ac:chgData name="Karel van der Lelij" userId="0ebe60f0-329f-4378-b93f-e89fca307a8a" providerId="ADAL" clId="{FDAFC8EF-2C30-4572-9FCA-FA93FF95A7B4}" dt="2022-11-21T07:23:49.306" v="235"/>
          <ac:spMkLst>
            <pc:docMk/>
            <pc:sldMk cId="410008426" sldId="477"/>
            <ac:spMk id="16" creationId="{B5CA372A-B426-6A66-9133-5CD0A8FDD338}"/>
          </ac:spMkLst>
        </pc:spChg>
        <pc:spChg chg="add mod">
          <ac:chgData name="Karel van der Lelij" userId="0ebe60f0-329f-4378-b93f-e89fca307a8a" providerId="ADAL" clId="{FDAFC8EF-2C30-4572-9FCA-FA93FF95A7B4}" dt="2022-11-21T07:23:49.306" v="235"/>
          <ac:spMkLst>
            <pc:docMk/>
            <pc:sldMk cId="410008426" sldId="477"/>
            <ac:spMk id="17" creationId="{4414D151-B605-CD31-470B-B02226D30545}"/>
          </ac:spMkLst>
        </pc:spChg>
        <pc:picChg chg="add del mod">
          <ac:chgData name="Karel van der Lelij" userId="0ebe60f0-329f-4378-b93f-e89fca307a8a" providerId="ADAL" clId="{FDAFC8EF-2C30-4572-9FCA-FA93FF95A7B4}" dt="2022-11-21T07:23:47.648" v="233"/>
          <ac:picMkLst>
            <pc:docMk/>
            <pc:sldMk cId="410008426" sldId="477"/>
            <ac:picMk id="4" creationId="{29C83C24-9BFB-D2C0-3491-87E40E3352C6}"/>
          </ac:picMkLst>
        </pc:picChg>
        <pc:picChg chg="add mod">
          <ac:chgData name="Karel van der Lelij" userId="0ebe60f0-329f-4378-b93f-e89fca307a8a" providerId="ADAL" clId="{FDAFC8EF-2C30-4572-9FCA-FA93FF95A7B4}" dt="2022-11-21T07:23:49.306" v="235"/>
          <ac:picMkLst>
            <pc:docMk/>
            <pc:sldMk cId="410008426" sldId="477"/>
            <ac:picMk id="8" creationId="{26AA99EC-CAA1-F3E7-6772-77488C058F5F}"/>
          </ac:picMkLst>
        </pc:picChg>
        <pc:picChg chg="del">
          <ac:chgData name="Karel van der Lelij" userId="0ebe60f0-329f-4378-b93f-e89fca307a8a" providerId="ADAL" clId="{FDAFC8EF-2C30-4572-9FCA-FA93FF95A7B4}" dt="2022-11-21T07:23:48.171" v="234" actId="478"/>
          <ac:picMkLst>
            <pc:docMk/>
            <pc:sldMk cId="410008426" sldId="477"/>
            <ac:picMk id="12" creationId="{0BDBE461-7578-49C8-B8B2-2241A0A2D5A8}"/>
          </ac:picMkLst>
        </pc:picChg>
      </pc:sldChg>
      <pc:sldChg chg="addSp delSp modSp mod">
        <pc:chgData name="Karel van der Lelij" userId="0ebe60f0-329f-4378-b93f-e89fca307a8a" providerId="ADAL" clId="{FDAFC8EF-2C30-4572-9FCA-FA93FF95A7B4}" dt="2022-11-21T07:32:35.261" v="379" actId="14100"/>
        <pc:sldMkLst>
          <pc:docMk/>
          <pc:sldMk cId="1498849923" sldId="479"/>
        </pc:sldMkLst>
        <pc:spChg chg="mod">
          <ac:chgData name="Karel van der Lelij" userId="0ebe60f0-329f-4378-b93f-e89fca307a8a" providerId="ADAL" clId="{FDAFC8EF-2C30-4572-9FCA-FA93FF95A7B4}" dt="2022-11-21T07:32:31.553" v="378" actId="1038"/>
          <ac:spMkLst>
            <pc:docMk/>
            <pc:sldMk cId="1498849923" sldId="479"/>
            <ac:spMk id="5" creationId="{DAE6FCB1-B6C2-4E1C-A43C-3CF11E38DD6F}"/>
          </ac:spMkLst>
        </pc:spChg>
        <pc:spChg chg="add del mod">
          <ac:chgData name="Karel van der Lelij" userId="0ebe60f0-329f-4378-b93f-e89fca307a8a" providerId="ADAL" clId="{FDAFC8EF-2C30-4572-9FCA-FA93FF95A7B4}" dt="2022-11-21T07:23:56.525" v="238"/>
          <ac:spMkLst>
            <pc:docMk/>
            <pc:sldMk cId="1498849923" sldId="479"/>
            <ac:spMk id="6" creationId="{D631E0BF-9DE3-F390-D898-BE287877941C}"/>
          </ac:spMkLst>
        </pc:spChg>
        <pc:spChg chg="add del mod">
          <ac:chgData name="Karel van der Lelij" userId="0ebe60f0-329f-4378-b93f-e89fca307a8a" providerId="ADAL" clId="{FDAFC8EF-2C30-4572-9FCA-FA93FF95A7B4}" dt="2022-11-21T07:23:56.525" v="238"/>
          <ac:spMkLst>
            <pc:docMk/>
            <pc:sldMk cId="1498849923" sldId="479"/>
            <ac:spMk id="8" creationId="{FCD548B3-DA76-4B6C-34B2-D8FA4D0E14A3}"/>
          </ac:spMkLst>
        </pc:spChg>
        <pc:spChg chg="mod">
          <ac:chgData name="Karel van der Lelij" userId="0ebe60f0-329f-4378-b93f-e89fca307a8a" providerId="ADAL" clId="{FDAFC8EF-2C30-4572-9FCA-FA93FF95A7B4}" dt="2022-11-21T07:32:24.274" v="374" actId="20577"/>
          <ac:spMkLst>
            <pc:docMk/>
            <pc:sldMk cId="1498849923" sldId="479"/>
            <ac:spMk id="10" creationId="{00000000-0000-0000-0000-000000000000}"/>
          </ac:spMkLst>
        </pc:spChg>
        <pc:spChg chg="add del mod">
          <ac:chgData name="Karel van der Lelij" userId="0ebe60f0-329f-4378-b93f-e89fca307a8a" providerId="ADAL" clId="{FDAFC8EF-2C30-4572-9FCA-FA93FF95A7B4}" dt="2022-11-21T07:23:56.525" v="238"/>
          <ac:spMkLst>
            <pc:docMk/>
            <pc:sldMk cId="1498849923" sldId="479"/>
            <ac:spMk id="11" creationId="{711BC0C9-23DE-0CA4-E1DD-76BECB583411}"/>
          </ac:spMkLst>
        </pc:spChg>
        <pc:spChg chg="del">
          <ac:chgData name="Karel van der Lelij" userId="0ebe60f0-329f-4378-b93f-e89fca307a8a" providerId="ADAL" clId="{FDAFC8EF-2C30-4572-9FCA-FA93FF95A7B4}" dt="2022-11-21T07:23:54.611" v="236" actId="478"/>
          <ac:spMkLst>
            <pc:docMk/>
            <pc:sldMk cId="1498849923" sldId="479"/>
            <ac:spMk id="13" creationId="{B8B6ADCD-3EF7-4A7E-BF9C-ED5E48034865}"/>
          </ac:spMkLst>
        </pc:spChg>
        <pc:spChg chg="del">
          <ac:chgData name="Karel van der Lelij" userId="0ebe60f0-329f-4378-b93f-e89fca307a8a" providerId="ADAL" clId="{FDAFC8EF-2C30-4572-9FCA-FA93FF95A7B4}" dt="2022-11-21T07:23:59.355" v="239" actId="478"/>
          <ac:spMkLst>
            <pc:docMk/>
            <pc:sldMk cId="1498849923" sldId="479"/>
            <ac:spMk id="14" creationId="{697859F4-D34C-4938-B7D3-4837D788DAB9}"/>
          </ac:spMkLst>
        </pc:spChg>
        <pc:spChg chg="del">
          <ac:chgData name="Karel van der Lelij" userId="0ebe60f0-329f-4378-b93f-e89fca307a8a" providerId="ADAL" clId="{FDAFC8EF-2C30-4572-9FCA-FA93FF95A7B4}" dt="2022-11-21T07:23:54.611" v="236" actId="478"/>
          <ac:spMkLst>
            <pc:docMk/>
            <pc:sldMk cId="1498849923" sldId="479"/>
            <ac:spMk id="15" creationId="{0AC99FDC-51C1-4638-9B91-920776EBDDCC}"/>
          </ac:spMkLst>
        </pc:spChg>
        <pc:spChg chg="add mod">
          <ac:chgData name="Karel van der Lelij" userId="0ebe60f0-329f-4378-b93f-e89fca307a8a" providerId="ADAL" clId="{FDAFC8EF-2C30-4572-9FCA-FA93FF95A7B4}" dt="2022-11-21T07:23:59.795" v="240"/>
          <ac:spMkLst>
            <pc:docMk/>
            <pc:sldMk cId="1498849923" sldId="479"/>
            <ac:spMk id="17" creationId="{5573AF4B-11CD-7235-D91D-F113F47C91EA}"/>
          </ac:spMkLst>
        </pc:spChg>
        <pc:spChg chg="add mod">
          <ac:chgData name="Karel van der Lelij" userId="0ebe60f0-329f-4378-b93f-e89fca307a8a" providerId="ADAL" clId="{FDAFC8EF-2C30-4572-9FCA-FA93FF95A7B4}" dt="2022-11-21T07:23:59.795" v="240"/>
          <ac:spMkLst>
            <pc:docMk/>
            <pc:sldMk cId="1498849923" sldId="479"/>
            <ac:spMk id="18" creationId="{C902392C-997A-1CD1-6C56-ABF27B1FEB36}"/>
          </ac:spMkLst>
        </pc:spChg>
        <pc:spChg chg="add mod">
          <ac:chgData name="Karel van der Lelij" userId="0ebe60f0-329f-4378-b93f-e89fca307a8a" providerId="ADAL" clId="{FDAFC8EF-2C30-4572-9FCA-FA93FF95A7B4}" dt="2022-11-21T07:23:59.795" v="240"/>
          <ac:spMkLst>
            <pc:docMk/>
            <pc:sldMk cId="1498849923" sldId="479"/>
            <ac:spMk id="19" creationId="{94137897-4BDF-B32A-7E14-53A2F33800DE}"/>
          </ac:spMkLst>
        </pc:spChg>
        <pc:picChg chg="add del mod">
          <ac:chgData name="Karel van der Lelij" userId="0ebe60f0-329f-4378-b93f-e89fca307a8a" providerId="ADAL" clId="{FDAFC8EF-2C30-4572-9FCA-FA93FF95A7B4}" dt="2022-11-21T07:23:56.525" v="238"/>
          <ac:picMkLst>
            <pc:docMk/>
            <pc:sldMk cId="1498849923" sldId="479"/>
            <ac:picMk id="4" creationId="{BC4AE1D6-9BD1-A371-3C0A-925C9CDC66D3}"/>
          </ac:picMkLst>
        </pc:picChg>
        <pc:picChg chg="del">
          <ac:chgData name="Karel van der Lelij" userId="0ebe60f0-329f-4378-b93f-e89fca307a8a" providerId="ADAL" clId="{FDAFC8EF-2C30-4572-9FCA-FA93FF95A7B4}" dt="2022-11-21T07:23:54.611" v="236" actId="478"/>
          <ac:picMkLst>
            <pc:docMk/>
            <pc:sldMk cId="1498849923" sldId="479"/>
            <ac:picMk id="12" creationId="{0BDBE461-7578-49C8-B8B2-2241A0A2D5A8}"/>
          </ac:picMkLst>
        </pc:picChg>
        <pc:picChg chg="add mod">
          <ac:chgData name="Karel van der Lelij" userId="0ebe60f0-329f-4378-b93f-e89fca307a8a" providerId="ADAL" clId="{FDAFC8EF-2C30-4572-9FCA-FA93FF95A7B4}" dt="2022-11-21T07:23:59.795" v="240"/>
          <ac:picMkLst>
            <pc:docMk/>
            <pc:sldMk cId="1498849923" sldId="479"/>
            <ac:picMk id="16" creationId="{9E12BFEA-EB97-68C4-7764-C76E2E719973}"/>
          </ac:picMkLst>
        </pc:picChg>
        <pc:cxnChg chg="mod">
          <ac:chgData name="Karel van der Lelij" userId="0ebe60f0-329f-4378-b93f-e89fca307a8a" providerId="ADAL" clId="{FDAFC8EF-2C30-4572-9FCA-FA93FF95A7B4}" dt="2022-11-21T07:32:35.261" v="379" actId="14100"/>
          <ac:cxnSpMkLst>
            <pc:docMk/>
            <pc:sldMk cId="1498849923" sldId="479"/>
            <ac:cxnSpMk id="7" creationId="{645265B6-B064-40E5-9301-B6D4398F0F13}"/>
          </ac:cxnSpMkLst>
        </pc:cxnChg>
      </pc:sldChg>
      <pc:sldChg chg="addSp delSp modSp mod">
        <pc:chgData name="Karel van der Lelij" userId="0ebe60f0-329f-4378-b93f-e89fca307a8a" providerId="ADAL" clId="{FDAFC8EF-2C30-4572-9FCA-FA93FF95A7B4}" dt="2022-11-21T07:24:06.594" v="242"/>
        <pc:sldMkLst>
          <pc:docMk/>
          <pc:sldMk cId="2595335213" sldId="480"/>
        </pc:sldMkLst>
        <pc:spChg chg="add mod">
          <ac:chgData name="Karel van der Lelij" userId="0ebe60f0-329f-4378-b93f-e89fca307a8a" providerId="ADAL" clId="{FDAFC8EF-2C30-4572-9FCA-FA93FF95A7B4}" dt="2022-11-21T07:24:06.594" v="242"/>
          <ac:spMkLst>
            <pc:docMk/>
            <pc:sldMk cId="2595335213" sldId="480"/>
            <ac:spMk id="5" creationId="{0976D4E8-BE8B-FD65-3769-C3D67EAFF186}"/>
          </ac:spMkLst>
        </pc:spChg>
        <pc:spChg chg="add mod">
          <ac:chgData name="Karel van der Lelij" userId="0ebe60f0-329f-4378-b93f-e89fca307a8a" providerId="ADAL" clId="{FDAFC8EF-2C30-4572-9FCA-FA93FF95A7B4}" dt="2022-11-21T07:24:06.594" v="242"/>
          <ac:spMkLst>
            <pc:docMk/>
            <pc:sldMk cId="2595335213" sldId="480"/>
            <ac:spMk id="6" creationId="{28FF9365-BB33-47B0-8BA9-9C0B6B3C6BE0}"/>
          </ac:spMkLst>
        </pc:spChg>
        <pc:spChg chg="add mod">
          <ac:chgData name="Karel van der Lelij" userId="0ebe60f0-329f-4378-b93f-e89fca307a8a" providerId="ADAL" clId="{FDAFC8EF-2C30-4572-9FCA-FA93FF95A7B4}" dt="2022-11-21T07:24:06.594" v="242"/>
          <ac:spMkLst>
            <pc:docMk/>
            <pc:sldMk cId="2595335213" sldId="480"/>
            <ac:spMk id="7" creationId="{787F5517-6C57-691F-C968-4BD58E0121F3}"/>
          </ac:spMkLst>
        </pc:spChg>
        <pc:spChg chg="del">
          <ac:chgData name="Karel van der Lelij" userId="0ebe60f0-329f-4378-b93f-e89fca307a8a" providerId="ADAL" clId="{FDAFC8EF-2C30-4572-9FCA-FA93FF95A7B4}" dt="2022-11-21T07:24:06.402" v="241" actId="478"/>
          <ac:spMkLst>
            <pc:docMk/>
            <pc:sldMk cId="2595335213" sldId="480"/>
            <ac:spMk id="13" creationId="{B8B6ADCD-3EF7-4A7E-BF9C-ED5E48034865}"/>
          </ac:spMkLst>
        </pc:spChg>
        <pc:spChg chg="del">
          <ac:chgData name="Karel van der Lelij" userId="0ebe60f0-329f-4378-b93f-e89fca307a8a" providerId="ADAL" clId="{FDAFC8EF-2C30-4572-9FCA-FA93FF95A7B4}" dt="2022-11-21T07:24:06.402" v="241" actId="478"/>
          <ac:spMkLst>
            <pc:docMk/>
            <pc:sldMk cId="2595335213" sldId="480"/>
            <ac:spMk id="14" creationId="{697859F4-D34C-4938-B7D3-4837D788DAB9}"/>
          </ac:spMkLst>
        </pc:spChg>
        <pc:spChg chg="del">
          <ac:chgData name="Karel van der Lelij" userId="0ebe60f0-329f-4378-b93f-e89fca307a8a" providerId="ADAL" clId="{FDAFC8EF-2C30-4572-9FCA-FA93FF95A7B4}" dt="2022-11-21T07:24:06.402" v="241" actId="478"/>
          <ac:spMkLst>
            <pc:docMk/>
            <pc:sldMk cId="2595335213" sldId="480"/>
            <ac:spMk id="15" creationId="{0AC99FDC-51C1-4638-9B91-920776EBDDCC}"/>
          </ac:spMkLst>
        </pc:spChg>
        <pc:picChg chg="add mod">
          <ac:chgData name="Karel van der Lelij" userId="0ebe60f0-329f-4378-b93f-e89fca307a8a" providerId="ADAL" clId="{FDAFC8EF-2C30-4572-9FCA-FA93FF95A7B4}" dt="2022-11-21T07:24:06.594" v="242"/>
          <ac:picMkLst>
            <pc:docMk/>
            <pc:sldMk cId="2595335213" sldId="480"/>
            <ac:picMk id="4" creationId="{66316482-806E-8450-A000-052B25144C51}"/>
          </ac:picMkLst>
        </pc:picChg>
        <pc:picChg chg="del">
          <ac:chgData name="Karel van der Lelij" userId="0ebe60f0-329f-4378-b93f-e89fca307a8a" providerId="ADAL" clId="{FDAFC8EF-2C30-4572-9FCA-FA93FF95A7B4}" dt="2022-11-21T07:24:06.402" v="241" actId="478"/>
          <ac:picMkLst>
            <pc:docMk/>
            <pc:sldMk cId="2595335213" sldId="480"/>
            <ac:picMk id="12" creationId="{0BDBE461-7578-49C8-B8B2-2241A0A2D5A8}"/>
          </ac:picMkLst>
        </pc:picChg>
      </pc:sldChg>
      <pc:sldChg chg="addSp delSp modSp mod">
        <pc:chgData name="Karel van der Lelij" userId="0ebe60f0-329f-4378-b93f-e89fca307a8a" providerId="ADAL" clId="{FDAFC8EF-2C30-4572-9FCA-FA93FF95A7B4}" dt="2022-11-21T07:33:22.191" v="423" actId="14100"/>
        <pc:sldMkLst>
          <pc:docMk/>
          <pc:sldMk cId="2925682117" sldId="481"/>
        </pc:sldMkLst>
        <pc:spChg chg="add del mod">
          <ac:chgData name="Karel van der Lelij" userId="0ebe60f0-329f-4378-b93f-e89fca307a8a" providerId="ADAL" clId="{FDAFC8EF-2C30-4572-9FCA-FA93FF95A7B4}" dt="2022-11-21T07:24:13.995" v="245"/>
          <ac:spMkLst>
            <pc:docMk/>
            <pc:sldMk cId="2925682117" sldId="481"/>
            <ac:spMk id="5" creationId="{9899EE5F-69E1-E31A-23C0-197693E1283F}"/>
          </ac:spMkLst>
        </pc:spChg>
        <pc:spChg chg="add del mod">
          <ac:chgData name="Karel van der Lelij" userId="0ebe60f0-329f-4378-b93f-e89fca307a8a" providerId="ADAL" clId="{FDAFC8EF-2C30-4572-9FCA-FA93FF95A7B4}" dt="2022-11-21T07:24:13.995" v="245"/>
          <ac:spMkLst>
            <pc:docMk/>
            <pc:sldMk cId="2925682117" sldId="481"/>
            <ac:spMk id="6" creationId="{7A114C4A-66EB-AC70-149F-B8110D8D5BC5}"/>
          </ac:spMkLst>
        </pc:spChg>
        <pc:spChg chg="add del mod">
          <ac:chgData name="Karel van der Lelij" userId="0ebe60f0-329f-4378-b93f-e89fca307a8a" providerId="ADAL" clId="{FDAFC8EF-2C30-4572-9FCA-FA93FF95A7B4}" dt="2022-11-21T07:24:13.995" v="245"/>
          <ac:spMkLst>
            <pc:docMk/>
            <pc:sldMk cId="2925682117" sldId="481"/>
            <ac:spMk id="8" creationId="{59E88C10-C637-DE3F-B20D-212D463E1505}"/>
          </ac:spMkLst>
        </pc:spChg>
        <pc:spChg chg="mod">
          <ac:chgData name="Karel van der Lelij" userId="0ebe60f0-329f-4378-b93f-e89fca307a8a" providerId="ADAL" clId="{FDAFC8EF-2C30-4572-9FCA-FA93FF95A7B4}" dt="2022-11-21T07:33:06.458" v="421" actId="20577"/>
          <ac:spMkLst>
            <pc:docMk/>
            <pc:sldMk cId="2925682117" sldId="481"/>
            <ac:spMk id="10" creationId="{00000000-0000-0000-0000-000000000000}"/>
          </ac:spMkLst>
        </pc:spChg>
        <pc:spChg chg="add mod">
          <ac:chgData name="Karel van der Lelij" userId="0ebe60f0-329f-4378-b93f-e89fca307a8a" providerId="ADAL" clId="{FDAFC8EF-2C30-4572-9FCA-FA93FF95A7B4}" dt="2022-11-21T07:24:16.844" v="247"/>
          <ac:spMkLst>
            <pc:docMk/>
            <pc:sldMk cId="2925682117" sldId="481"/>
            <ac:spMk id="11" creationId="{E97B7516-3436-01AD-56DD-65C6ECCF3446}"/>
          </ac:spMkLst>
        </pc:spChg>
        <pc:spChg chg="del">
          <ac:chgData name="Karel van der Lelij" userId="0ebe60f0-329f-4378-b93f-e89fca307a8a" providerId="ADAL" clId="{FDAFC8EF-2C30-4572-9FCA-FA93FF95A7B4}" dt="2022-11-21T07:24:11.987" v="243" actId="478"/>
          <ac:spMkLst>
            <pc:docMk/>
            <pc:sldMk cId="2925682117" sldId="481"/>
            <ac:spMk id="13" creationId="{B8B6ADCD-3EF7-4A7E-BF9C-ED5E48034865}"/>
          </ac:spMkLst>
        </pc:spChg>
        <pc:spChg chg="del">
          <ac:chgData name="Karel van der Lelij" userId="0ebe60f0-329f-4378-b93f-e89fca307a8a" providerId="ADAL" clId="{FDAFC8EF-2C30-4572-9FCA-FA93FF95A7B4}" dt="2022-11-21T07:24:16.411" v="246" actId="478"/>
          <ac:spMkLst>
            <pc:docMk/>
            <pc:sldMk cId="2925682117" sldId="481"/>
            <ac:spMk id="14" creationId="{697859F4-D34C-4938-B7D3-4837D788DAB9}"/>
          </ac:spMkLst>
        </pc:spChg>
        <pc:spChg chg="del">
          <ac:chgData name="Karel van der Lelij" userId="0ebe60f0-329f-4378-b93f-e89fca307a8a" providerId="ADAL" clId="{FDAFC8EF-2C30-4572-9FCA-FA93FF95A7B4}" dt="2022-11-21T07:24:11.987" v="243" actId="478"/>
          <ac:spMkLst>
            <pc:docMk/>
            <pc:sldMk cId="2925682117" sldId="481"/>
            <ac:spMk id="15" creationId="{0AC99FDC-51C1-4638-9B91-920776EBDDCC}"/>
          </ac:spMkLst>
        </pc:spChg>
        <pc:spChg chg="add mod">
          <ac:chgData name="Karel van der Lelij" userId="0ebe60f0-329f-4378-b93f-e89fca307a8a" providerId="ADAL" clId="{FDAFC8EF-2C30-4572-9FCA-FA93FF95A7B4}" dt="2022-11-21T07:24:16.844" v="247"/>
          <ac:spMkLst>
            <pc:docMk/>
            <pc:sldMk cId="2925682117" sldId="481"/>
            <ac:spMk id="16" creationId="{3B117637-1174-5FBE-4331-2A82582A6132}"/>
          </ac:spMkLst>
        </pc:spChg>
        <pc:spChg chg="mod">
          <ac:chgData name="Karel van der Lelij" userId="0ebe60f0-329f-4378-b93f-e89fca307a8a" providerId="ADAL" clId="{FDAFC8EF-2C30-4572-9FCA-FA93FF95A7B4}" dt="2022-11-21T07:33:00.419" v="415" actId="1038"/>
          <ac:spMkLst>
            <pc:docMk/>
            <pc:sldMk cId="2925682117" sldId="481"/>
            <ac:spMk id="17" creationId="{7BD6A617-4AAD-4D95-9FB9-FC5BF7103099}"/>
          </ac:spMkLst>
        </pc:spChg>
        <pc:spChg chg="add mod">
          <ac:chgData name="Karel van der Lelij" userId="0ebe60f0-329f-4378-b93f-e89fca307a8a" providerId="ADAL" clId="{FDAFC8EF-2C30-4572-9FCA-FA93FF95A7B4}" dt="2022-11-21T07:24:16.844" v="247"/>
          <ac:spMkLst>
            <pc:docMk/>
            <pc:sldMk cId="2925682117" sldId="481"/>
            <ac:spMk id="18" creationId="{9A878114-20B1-FCA0-4842-C4D1641C2EB7}"/>
          </ac:spMkLst>
        </pc:spChg>
        <pc:picChg chg="add del mod">
          <ac:chgData name="Karel van der Lelij" userId="0ebe60f0-329f-4378-b93f-e89fca307a8a" providerId="ADAL" clId="{FDAFC8EF-2C30-4572-9FCA-FA93FF95A7B4}" dt="2022-11-21T07:24:13.995" v="245"/>
          <ac:picMkLst>
            <pc:docMk/>
            <pc:sldMk cId="2925682117" sldId="481"/>
            <ac:picMk id="4" creationId="{A7616D1B-C80F-24FF-45BC-3776516530C3}"/>
          </ac:picMkLst>
        </pc:picChg>
        <pc:picChg chg="add mod">
          <ac:chgData name="Karel van der Lelij" userId="0ebe60f0-329f-4378-b93f-e89fca307a8a" providerId="ADAL" clId="{FDAFC8EF-2C30-4572-9FCA-FA93FF95A7B4}" dt="2022-11-21T07:24:16.844" v="247"/>
          <ac:picMkLst>
            <pc:docMk/>
            <pc:sldMk cId="2925682117" sldId="481"/>
            <ac:picMk id="9" creationId="{21D28FF7-E680-3EA1-19F9-34322D1E6EEF}"/>
          </ac:picMkLst>
        </pc:picChg>
        <pc:picChg chg="del">
          <ac:chgData name="Karel van der Lelij" userId="0ebe60f0-329f-4378-b93f-e89fca307a8a" providerId="ADAL" clId="{FDAFC8EF-2C30-4572-9FCA-FA93FF95A7B4}" dt="2022-11-21T07:24:11.987" v="243" actId="478"/>
          <ac:picMkLst>
            <pc:docMk/>
            <pc:sldMk cId="2925682117" sldId="481"/>
            <ac:picMk id="12" creationId="{0BDBE461-7578-49C8-B8B2-2241A0A2D5A8}"/>
          </ac:picMkLst>
        </pc:picChg>
        <pc:cxnChg chg="mod">
          <ac:chgData name="Karel van der Lelij" userId="0ebe60f0-329f-4378-b93f-e89fca307a8a" providerId="ADAL" clId="{FDAFC8EF-2C30-4572-9FCA-FA93FF95A7B4}" dt="2022-11-21T07:33:22.191" v="423" actId="14100"/>
          <ac:cxnSpMkLst>
            <pc:docMk/>
            <pc:sldMk cId="2925682117" sldId="481"/>
            <ac:cxnSpMk id="7" creationId="{645265B6-B064-40E5-9301-B6D4398F0F13}"/>
          </ac:cxnSpMkLst>
        </pc:cxnChg>
      </pc:sldChg>
      <pc:sldChg chg="addSp delSp modSp mod">
        <pc:chgData name="Karel van der Lelij" userId="0ebe60f0-329f-4378-b93f-e89fca307a8a" providerId="ADAL" clId="{FDAFC8EF-2C30-4572-9FCA-FA93FF95A7B4}" dt="2022-11-21T07:24:38.194" v="251"/>
        <pc:sldMkLst>
          <pc:docMk/>
          <pc:sldMk cId="2159028739" sldId="482"/>
        </pc:sldMkLst>
        <pc:spChg chg="add del mod">
          <ac:chgData name="Karel van der Lelij" userId="0ebe60f0-329f-4378-b93f-e89fca307a8a" providerId="ADAL" clId="{FDAFC8EF-2C30-4572-9FCA-FA93FF95A7B4}" dt="2022-11-21T07:24:24.892" v="249" actId="478"/>
          <ac:spMkLst>
            <pc:docMk/>
            <pc:sldMk cId="2159028739" sldId="482"/>
            <ac:spMk id="5" creationId="{D1322EE8-D0B7-C082-8A56-9B599DC7D54D}"/>
          </ac:spMkLst>
        </pc:spChg>
        <pc:spChg chg="add del mod">
          <ac:chgData name="Karel van der Lelij" userId="0ebe60f0-329f-4378-b93f-e89fca307a8a" providerId="ADAL" clId="{FDAFC8EF-2C30-4572-9FCA-FA93FF95A7B4}" dt="2022-11-21T07:24:24.892" v="249" actId="478"/>
          <ac:spMkLst>
            <pc:docMk/>
            <pc:sldMk cId="2159028739" sldId="482"/>
            <ac:spMk id="6" creationId="{B2D2940F-E11D-7887-4514-E2386A61DB4E}"/>
          </ac:spMkLst>
        </pc:spChg>
        <pc:spChg chg="add del mod">
          <ac:chgData name="Karel van der Lelij" userId="0ebe60f0-329f-4378-b93f-e89fca307a8a" providerId="ADAL" clId="{FDAFC8EF-2C30-4572-9FCA-FA93FF95A7B4}" dt="2022-11-21T07:24:24.892" v="249" actId="478"/>
          <ac:spMkLst>
            <pc:docMk/>
            <pc:sldMk cId="2159028739" sldId="482"/>
            <ac:spMk id="7" creationId="{6F00B616-7AB6-46BF-6FD4-460AE148F833}"/>
          </ac:spMkLst>
        </pc:spChg>
        <pc:spChg chg="add mod">
          <ac:chgData name="Karel van der Lelij" userId="0ebe60f0-329f-4378-b93f-e89fca307a8a" providerId="ADAL" clId="{FDAFC8EF-2C30-4572-9FCA-FA93FF95A7B4}" dt="2022-11-21T07:24:38.194" v="251"/>
          <ac:spMkLst>
            <pc:docMk/>
            <pc:sldMk cId="2159028739" sldId="482"/>
            <ac:spMk id="11" creationId="{DF308FFC-1692-C4B0-6D07-F8030C9E5A68}"/>
          </ac:spMkLst>
        </pc:spChg>
        <pc:spChg chg="del">
          <ac:chgData name="Karel van der Lelij" userId="0ebe60f0-329f-4378-b93f-e89fca307a8a" providerId="ADAL" clId="{FDAFC8EF-2C30-4572-9FCA-FA93FF95A7B4}" dt="2022-11-21T07:24:37.818" v="250" actId="478"/>
          <ac:spMkLst>
            <pc:docMk/>
            <pc:sldMk cId="2159028739" sldId="482"/>
            <ac:spMk id="13" creationId="{B8B6ADCD-3EF7-4A7E-BF9C-ED5E48034865}"/>
          </ac:spMkLst>
        </pc:spChg>
        <pc:spChg chg="del">
          <ac:chgData name="Karel van der Lelij" userId="0ebe60f0-329f-4378-b93f-e89fca307a8a" providerId="ADAL" clId="{FDAFC8EF-2C30-4572-9FCA-FA93FF95A7B4}" dt="2022-11-21T07:24:37.818" v="250" actId="478"/>
          <ac:spMkLst>
            <pc:docMk/>
            <pc:sldMk cId="2159028739" sldId="482"/>
            <ac:spMk id="14" creationId="{697859F4-D34C-4938-B7D3-4837D788DAB9}"/>
          </ac:spMkLst>
        </pc:spChg>
        <pc:spChg chg="del">
          <ac:chgData name="Karel van der Lelij" userId="0ebe60f0-329f-4378-b93f-e89fca307a8a" providerId="ADAL" clId="{FDAFC8EF-2C30-4572-9FCA-FA93FF95A7B4}" dt="2022-11-21T07:24:37.818" v="250" actId="478"/>
          <ac:spMkLst>
            <pc:docMk/>
            <pc:sldMk cId="2159028739" sldId="482"/>
            <ac:spMk id="15" creationId="{0AC99FDC-51C1-4638-9B91-920776EBDDCC}"/>
          </ac:spMkLst>
        </pc:spChg>
        <pc:spChg chg="add mod">
          <ac:chgData name="Karel van der Lelij" userId="0ebe60f0-329f-4378-b93f-e89fca307a8a" providerId="ADAL" clId="{FDAFC8EF-2C30-4572-9FCA-FA93FF95A7B4}" dt="2022-11-21T07:24:38.194" v="251"/>
          <ac:spMkLst>
            <pc:docMk/>
            <pc:sldMk cId="2159028739" sldId="482"/>
            <ac:spMk id="16" creationId="{1FD612E1-70F0-E437-ECF4-D29A1751F7E3}"/>
          </ac:spMkLst>
        </pc:spChg>
        <pc:spChg chg="add mod">
          <ac:chgData name="Karel van der Lelij" userId="0ebe60f0-329f-4378-b93f-e89fca307a8a" providerId="ADAL" clId="{FDAFC8EF-2C30-4572-9FCA-FA93FF95A7B4}" dt="2022-11-21T07:24:38.194" v="251"/>
          <ac:spMkLst>
            <pc:docMk/>
            <pc:sldMk cId="2159028739" sldId="482"/>
            <ac:spMk id="17" creationId="{9AD96E18-7034-78D4-BA9C-B4481EB0E125}"/>
          </ac:spMkLst>
        </pc:spChg>
        <pc:picChg chg="add del mod">
          <ac:chgData name="Karel van der Lelij" userId="0ebe60f0-329f-4378-b93f-e89fca307a8a" providerId="ADAL" clId="{FDAFC8EF-2C30-4572-9FCA-FA93FF95A7B4}" dt="2022-11-21T07:24:24.892" v="249" actId="478"/>
          <ac:picMkLst>
            <pc:docMk/>
            <pc:sldMk cId="2159028739" sldId="482"/>
            <ac:picMk id="4" creationId="{B218737C-A424-D174-85A0-29BC85C0A343}"/>
          </ac:picMkLst>
        </pc:picChg>
        <pc:picChg chg="add mod">
          <ac:chgData name="Karel van der Lelij" userId="0ebe60f0-329f-4378-b93f-e89fca307a8a" providerId="ADAL" clId="{FDAFC8EF-2C30-4572-9FCA-FA93FF95A7B4}" dt="2022-11-21T07:24:38.194" v="251"/>
          <ac:picMkLst>
            <pc:docMk/>
            <pc:sldMk cId="2159028739" sldId="482"/>
            <ac:picMk id="8" creationId="{F64909CA-800B-C5B6-9703-CE140E9FCF17}"/>
          </ac:picMkLst>
        </pc:picChg>
        <pc:picChg chg="del">
          <ac:chgData name="Karel van der Lelij" userId="0ebe60f0-329f-4378-b93f-e89fca307a8a" providerId="ADAL" clId="{FDAFC8EF-2C30-4572-9FCA-FA93FF95A7B4}" dt="2022-11-21T07:24:37.818" v="250" actId="478"/>
          <ac:picMkLst>
            <pc:docMk/>
            <pc:sldMk cId="2159028739" sldId="482"/>
            <ac:picMk id="12" creationId="{0BDBE461-7578-49C8-B8B2-2241A0A2D5A8}"/>
          </ac:picMkLst>
        </pc:picChg>
      </pc:sldChg>
      <pc:sldChg chg="addSp delSp modSp mod">
        <pc:chgData name="Karel van der Lelij" userId="0ebe60f0-329f-4378-b93f-e89fca307a8a" providerId="ADAL" clId="{FDAFC8EF-2C30-4572-9FCA-FA93FF95A7B4}" dt="2022-11-21T07:34:10.437" v="463" actId="14100"/>
        <pc:sldMkLst>
          <pc:docMk/>
          <pc:sldMk cId="2641112071" sldId="483"/>
        </pc:sldMkLst>
        <pc:spChg chg="add mod">
          <ac:chgData name="Karel van der Lelij" userId="0ebe60f0-329f-4378-b93f-e89fca307a8a" providerId="ADAL" clId="{FDAFC8EF-2C30-4572-9FCA-FA93FF95A7B4}" dt="2022-11-21T07:24:44.604" v="253"/>
          <ac:spMkLst>
            <pc:docMk/>
            <pc:sldMk cId="2641112071" sldId="483"/>
            <ac:spMk id="5" creationId="{0A2C2392-439E-6E7A-F3E0-D9241BC26DD3}"/>
          </ac:spMkLst>
        </pc:spChg>
        <pc:spChg chg="add mod">
          <ac:chgData name="Karel van der Lelij" userId="0ebe60f0-329f-4378-b93f-e89fca307a8a" providerId="ADAL" clId="{FDAFC8EF-2C30-4572-9FCA-FA93FF95A7B4}" dt="2022-11-21T07:24:44.604" v="253"/>
          <ac:spMkLst>
            <pc:docMk/>
            <pc:sldMk cId="2641112071" sldId="483"/>
            <ac:spMk id="6" creationId="{66DE666B-3B9A-11AD-F1B0-7003A85DF0B2}"/>
          </ac:spMkLst>
        </pc:spChg>
        <pc:spChg chg="add mod">
          <ac:chgData name="Karel van der Lelij" userId="0ebe60f0-329f-4378-b93f-e89fca307a8a" providerId="ADAL" clId="{FDAFC8EF-2C30-4572-9FCA-FA93FF95A7B4}" dt="2022-11-21T07:24:44.604" v="253"/>
          <ac:spMkLst>
            <pc:docMk/>
            <pc:sldMk cId="2641112071" sldId="483"/>
            <ac:spMk id="7" creationId="{1BA58AF1-A284-85E1-E5D8-12D64A94A6D4}"/>
          </ac:spMkLst>
        </pc:spChg>
        <pc:spChg chg="mod">
          <ac:chgData name="Karel van der Lelij" userId="0ebe60f0-329f-4378-b93f-e89fca307a8a" providerId="ADAL" clId="{FDAFC8EF-2C30-4572-9FCA-FA93FF95A7B4}" dt="2022-11-21T07:33:57.306" v="462" actId="20577"/>
          <ac:spMkLst>
            <pc:docMk/>
            <pc:sldMk cId="2641112071" sldId="483"/>
            <ac:spMk id="10" creationId="{00000000-0000-0000-0000-000000000000}"/>
          </ac:spMkLst>
        </pc:spChg>
        <pc:spChg chg="del">
          <ac:chgData name="Karel van der Lelij" userId="0ebe60f0-329f-4378-b93f-e89fca307a8a" providerId="ADAL" clId="{FDAFC8EF-2C30-4572-9FCA-FA93FF95A7B4}" dt="2022-11-21T07:24:44.227" v="252" actId="478"/>
          <ac:spMkLst>
            <pc:docMk/>
            <pc:sldMk cId="2641112071" sldId="483"/>
            <ac:spMk id="13" creationId="{B8B6ADCD-3EF7-4A7E-BF9C-ED5E48034865}"/>
          </ac:spMkLst>
        </pc:spChg>
        <pc:spChg chg="del">
          <ac:chgData name="Karel van der Lelij" userId="0ebe60f0-329f-4378-b93f-e89fca307a8a" providerId="ADAL" clId="{FDAFC8EF-2C30-4572-9FCA-FA93FF95A7B4}" dt="2022-11-21T07:24:44.227" v="252" actId="478"/>
          <ac:spMkLst>
            <pc:docMk/>
            <pc:sldMk cId="2641112071" sldId="483"/>
            <ac:spMk id="14" creationId="{697859F4-D34C-4938-B7D3-4837D788DAB9}"/>
          </ac:spMkLst>
        </pc:spChg>
        <pc:spChg chg="del">
          <ac:chgData name="Karel van der Lelij" userId="0ebe60f0-329f-4378-b93f-e89fca307a8a" providerId="ADAL" clId="{FDAFC8EF-2C30-4572-9FCA-FA93FF95A7B4}" dt="2022-11-21T07:24:44.227" v="252" actId="478"/>
          <ac:spMkLst>
            <pc:docMk/>
            <pc:sldMk cId="2641112071" sldId="483"/>
            <ac:spMk id="15" creationId="{0AC99FDC-51C1-4638-9B91-920776EBDDCC}"/>
          </ac:spMkLst>
        </pc:spChg>
        <pc:spChg chg="mod">
          <ac:chgData name="Karel van der Lelij" userId="0ebe60f0-329f-4378-b93f-e89fca307a8a" providerId="ADAL" clId="{FDAFC8EF-2C30-4572-9FCA-FA93FF95A7B4}" dt="2022-11-21T07:33:33.160" v="442" actId="1038"/>
          <ac:spMkLst>
            <pc:docMk/>
            <pc:sldMk cId="2641112071" sldId="483"/>
            <ac:spMk id="19" creationId="{F5115458-BF05-4FBC-B110-720A210D6E12}"/>
          </ac:spMkLst>
        </pc:spChg>
        <pc:picChg chg="add mod">
          <ac:chgData name="Karel van der Lelij" userId="0ebe60f0-329f-4378-b93f-e89fca307a8a" providerId="ADAL" clId="{FDAFC8EF-2C30-4572-9FCA-FA93FF95A7B4}" dt="2022-11-21T07:24:44.604" v="253"/>
          <ac:picMkLst>
            <pc:docMk/>
            <pc:sldMk cId="2641112071" sldId="483"/>
            <ac:picMk id="4" creationId="{3BDEC6E4-A1EE-3080-FBB3-C472F714A145}"/>
          </ac:picMkLst>
        </pc:picChg>
        <pc:picChg chg="del">
          <ac:chgData name="Karel van der Lelij" userId="0ebe60f0-329f-4378-b93f-e89fca307a8a" providerId="ADAL" clId="{FDAFC8EF-2C30-4572-9FCA-FA93FF95A7B4}" dt="2022-11-21T07:24:44.227" v="252" actId="478"/>
          <ac:picMkLst>
            <pc:docMk/>
            <pc:sldMk cId="2641112071" sldId="483"/>
            <ac:picMk id="12" creationId="{0BDBE461-7578-49C8-B8B2-2241A0A2D5A8}"/>
          </ac:picMkLst>
        </pc:picChg>
        <pc:cxnChg chg="mod">
          <ac:chgData name="Karel van der Lelij" userId="0ebe60f0-329f-4378-b93f-e89fca307a8a" providerId="ADAL" clId="{FDAFC8EF-2C30-4572-9FCA-FA93FF95A7B4}" dt="2022-11-21T07:34:10.437" v="463" actId="14100"/>
          <ac:cxnSpMkLst>
            <pc:docMk/>
            <pc:sldMk cId="2641112071" sldId="483"/>
            <ac:cxnSpMk id="18" creationId="{EF779137-57D7-4DA9-A41A-0C76C920DDB5}"/>
          </ac:cxnSpMkLst>
        </pc:cxnChg>
      </pc:sldChg>
      <pc:sldChg chg="addSp delSp modSp mod">
        <pc:chgData name="Karel van der Lelij" userId="0ebe60f0-329f-4378-b93f-e89fca307a8a" providerId="ADAL" clId="{FDAFC8EF-2C30-4572-9FCA-FA93FF95A7B4}" dt="2022-11-21T07:30:53.451" v="335" actId="478"/>
        <pc:sldMkLst>
          <pc:docMk/>
          <pc:sldMk cId="3548364763" sldId="484"/>
        </pc:sldMkLst>
        <pc:spChg chg="add del mod">
          <ac:chgData name="Karel van der Lelij" userId="0ebe60f0-329f-4378-b93f-e89fca307a8a" providerId="ADAL" clId="{FDAFC8EF-2C30-4572-9FCA-FA93FF95A7B4}" dt="2022-11-21T07:22:44.219" v="216" actId="478"/>
          <ac:spMkLst>
            <pc:docMk/>
            <pc:sldMk cId="3548364763" sldId="484"/>
            <ac:spMk id="5" creationId="{A1376FD4-27CE-509A-9DB9-B4726EF8CEF3}"/>
          </ac:spMkLst>
        </pc:spChg>
        <pc:spChg chg="add mod">
          <ac:chgData name="Karel van der Lelij" userId="0ebe60f0-329f-4378-b93f-e89fca307a8a" providerId="ADAL" clId="{FDAFC8EF-2C30-4572-9FCA-FA93FF95A7B4}" dt="2022-11-21T07:21:09.124" v="158"/>
          <ac:spMkLst>
            <pc:docMk/>
            <pc:sldMk cId="3548364763" sldId="484"/>
            <ac:spMk id="6" creationId="{9319F997-E80D-141B-0054-7653242E8F4F}"/>
          </ac:spMkLst>
        </pc:spChg>
        <pc:spChg chg="add mod">
          <ac:chgData name="Karel van der Lelij" userId="0ebe60f0-329f-4378-b93f-e89fca307a8a" providerId="ADAL" clId="{FDAFC8EF-2C30-4572-9FCA-FA93FF95A7B4}" dt="2022-11-21T07:21:09.124" v="158"/>
          <ac:spMkLst>
            <pc:docMk/>
            <pc:sldMk cId="3548364763" sldId="484"/>
            <ac:spMk id="8" creationId="{1789DBB9-9ED1-06BE-5995-71A31C2CBEC2}"/>
          </ac:spMkLst>
        </pc:spChg>
        <pc:spChg chg="add mod">
          <ac:chgData name="Karel van der Lelij" userId="0ebe60f0-329f-4378-b93f-e89fca307a8a" providerId="ADAL" clId="{FDAFC8EF-2C30-4572-9FCA-FA93FF95A7B4}" dt="2022-11-21T07:22:44.410" v="217"/>
          <ac:spMkLst>
            <pc:docMk/>
            <pc:sldMk cId="3548364763" sldId="484"/>
            <ac:spMk id="11" creationId="{BF279E0F-1C2D-5219-93C2-3B96A0738F14}"/>
          </ac:spMkLst>
        </pc:spChg>
        <pc:spChg chg="del">
          <ac:chgData name="Karel van der Lelij" userId="0ebe60f0-329f-4378-b93f-e89fca307a8a" providerId="ADAL" clId="{FDAFC8EF-2C30-4572-9FCA-FA93FF95A7B4}" dt="2022-11-21T07:21:08.593" v="157" actId="478"/>
          <ac:spMkLst>
            <pc:docMk/>
            <pc:sldMk cId="3548364763" sldId="484"/>
            <ac:spMk id="14" creationId="{0F5913C0-FC40-4DA0-BCCC-D31676ADC024}"/>
          </ac:spMkLst>
        </pc:spChg>
        <pc:spChg chg="del">
          <ac:chgData name="Karel van der Lelij" userId="0ebe60f0-329f-4378-b93f-e89fca307a8a" providerId="ADAL" clId="{FDAFC8EF-2C30-4572-9FCA-FA93FF95A7B4}" dt="2022-11-21T07:21:08.593" v="157" actId="478"/>
          <ac:spMkLst>
            <pc:docMk/>
            <pc:sldMk cId="3548364763" sldId="484"/>
            <ac:spMk id="15" creationId="{59815C65-3DCC-42F4-B9B2-CEED3212AAC5}"/>
          </ac:spMkLst>
        </pc:spChg>
        <pc:spChg chg="del">
          <ac:chgData name="Karel van der Lelij" userId="0ebe60f0-329f-4378-b93f-e89fca307a8a" providerId="ADAL" clId="{FDAFC8EF-2C30-4572-9FCA-FA93FF95A7B4}" dt="2022-11-21T07:21:08.593" v="157" actId="478"/>
          <ac:spMkLst>
            <pc:docMk/>
            <pc:sldMk cId="3548364763" sldId="484"/>
            <ac:spMk id="16" creationId="{5869BCE5-F7D1-4FAD-A48B-B4773499B79D}"/>
          </ac:spMkLst>
        </pc:spChg>
        <pc:picChg chg="add mod">
          <ac:chgData name="Karel van der Lelij" userId="0ebe60f0-329f-4378-b93f-e89fca307a8a" providerId="ADAL" clId="{FDAFC8EF-2C30-4572-9FCA-FA93FF95A7B4}" dt="2022-11-21T07:21:09.124" v="158"/>
          <ac:picMkLst>
            <pc:docMk/>
            <pc:sldMk cId="3548364763" sldId="484"/>
            <ac:picMk id="4" creationId="{A55E25A4-D299-06D6-535E-C9C30ADA6B4F}"/>
          </ac:picMkLst>
        </pc:picChg>
        <pc:picChg chg="del">
          <ac:chgData name="Karel van der Lelij" userId="0ebe60f0-329f-4378-b93f-e89fca307a8a" providerId="ADAL" clId="{FDAFC8EF-2C30-4572-9FCA-FA93FF95A7B4}" dt="2022-11-21T07:21:08.593" v="157" actId="478"/>
          <ac:picMkLst>
            <pc:docMk/>
            <pc:sldMk cId="3548364763" sldId="484"/>
            <ac:picMk id="10" creationId="{C1666C44-59FD-42F6-A46D-E54785D0B81B}"/>
          </ac:picMkLst>
        </pc:picChg>
        <pc:cxnChg chg="del">
          <ac:chgData name="Karel van der Lelij" userId="0ebe60f0-329f-4378-b93f-e89fca307a8a" providerId="ADAL" clId="{FDAFC8EF-2C30-4572-9FCA-FA93FF95A7B4}" dt="2022-11-21T07:30:41.081" v="333" actId="478"/>
          <ac:cxnSpMkLst>
            <pc:docMk/>
            <pc:sldMk cId="3548364763" sldId="484"/>
            <ac:cxnSpMk id="7" creationId="{E36D4574-6A2A-4F47-8D84-1655E40C02A6}"/>
          </ac:cxnSpMkLst>
        </pc:cxnChg>
        <pc:cxnChg chg="add mod">
          <ac:chgData name="Karel van der Lelij" userId="0ebe60f0-329f-4378-b93f-e89fca307a8a" providerId="ADAL" clId="{FDAFC8EF-2C30-4572-9FCA-FA93FF95A7B4}" dt="2022-11-21T07:30:41.297" v="334"/>
          <ac:cxnSpMkLst>
            <pc:docMk/>
            <pc:sldMk cId="3548364763" sldId="484"/>
            <ac:cxnSpMk id="13" creationId="{1BCF0C49-EF91-527B-C3B3-85984D6EAB84}"/>
          </ac:cxnSpMkLst>
        </pc:cxnChg>
        <pc:cxnChg chg="add del mod">
          <ac:chgData name="Karel van der Lelij" userId="0ebe60f0-329f-4378-b93f-e89fca307a8a" providerId="ADAL" clId="{FDAFC8EF-2C30-4572-9FCA-FA93FF95A7B4}" dt="2022-11-21T07:30:53.451" v="335" actId="478"/>
          <ac:cxnSpMkLst>
            <pc:docMk/>
            <pc:sldMk cId="3548364763" sldId="484"/>
            <ac:cxnSpMk id="17" creationId="{747BE1DF-4E49-620C-806C-F7DFD636C91A}"/>
          </ac:cxnSpMkLst>
        </pc:cxnChg>
        <pc:cxnChg chg="add del mod">
          <ac:chgData name="Karel van der Lelij" userId="0ebe60f0-329f-4378-b93f-e89fca307a8a" providerId="ADAL" clId="{FDAFC8EF-2C30-4572-9FCA-FA93FF95A7B4}" dt="2022-11-21T07:30:53.451" v="335" actId="478"/>
          <ac:cxnSpMkLst>
            <pc:docMk/>
            <pc:sldMk cId="3548364763" sldId="484"/>
            <ac:cxnSpMk id="18" creationId="{F2F5407F-C10E-BB63-BC45-68FD5BB81882}"/>
          </ac:cxnSpMkLst>
        </pc:cxnChg>
        <pc:cxnChg chg="add del mod">
          <ac:chgData name="Karel van der Lelij" userId="0ebe60f0-329f-4378-b93f-e89fca307a8a" providerId="ADAL" clId="{FDAFC8EF-2C30-4572-9FCA-FA93FF95A7B4}" dt="2022-11-21T07:30:53.451" v="335" actId="478"/>
          <ac:cxnSpMkLst>
            <pc:docMk/>
            <pc:sldMk cId="3548364763" sldId="484"/>
            <ac:cxnSpMk id="19" creationId="{BA8ABBCC-A0CF-ECA8-2894-2393264AA873}"/>
          </ac:cxnSpMkLst>
        </pc:cxnChg>
        <pc:cxnChg chg="add del mod">
          <ac:chgData name="Karel van der Lelij" userId="0ebe60f0-329f-4378-b93f-e89fca307a8a" providerId="ADAL" clId="{FDAFC8EF-2C30-4572-9FCA-FA93FF95A7B4}" dt="2022-11-21T07:30:53.451" v="335" actId="478"/>
          <ac:cxnSpMkLst>
            <pc:docMk/>
            <pc:sldMk cId="3548364763" sldId="484"/>
            <ac:cxnSpMk id="20" creationId="{24442618-7238-E0AE-8D3D-E60384288E98}"/>
          </ac:cxnSpMkLst>
        </pc:cxnChg>
      </pc:sldChg>
      <pc:sldChg chg="addSp delSp modSp mod">
        <pc:chgData name="Karel van der Lelij" userId="0ebe60f0-329f-4378-b93f-e89fca307a8a" providerId="ADAL" clId="{FDAFC8EF-2C30-4572-9FCA-FA93FF95A7B4}" dt="2022-11-21T07:31:09.388" v="338" actId="478"/>
        <pc:sldMkLst>
          <pc:docMk/>
          <pc:sldMk cId="2668770677" sldId="485"/>
        </pc:sldMkLst>
        <pc:spChg chg="add del mod">
          <ac:chgData name="Karel van der Lelij" userId="0ebe60f0-329f-4378-b93f-e89fca307a8a" providerId="ADAL" clId="{FDAFC8EF-2C30-4572-9FCA-FA93FF95A7B4}" dt="2022-11-21T07:22:49.372" v="218" actId="478"/>
          <ac:spMkLst>
            <pc:docMk/>
            <pc:sldMk cId="2668770677" sldId="485"/>
            <ac:spMk id="6" creationId="{5B21EAE1-DC9A-91D0-C1C8-410D3439101E}"/>
          </ac:spMkLst>
        </pc:spChg>
        <pc:spChg chg="add mod">
          <ac:chgData name="Karel van der Lelij" userId="0ebe60f0-329f-4378-b93f-e89fca307a8a" providerId="ADAL" clId="{FDAFC8EF-2C30-4572-9FCA-FA93FF95A7B4}" dt="2022-11-21T07:21:38.641" v="160"/>
          <ac:spMkLst>
            <pc:docMk/>
            <pc:sldMk cId="2668770677" sldId="485"/>
            <ac:spMk id="8" creationId="{5E1A6B4B-F037-D28C-F25C-4393E664170B}"/>
          </ac:spMkLst>
        </pc:spChg>
        <pc:spChg chg="add mod">
          <ac:chgData name="Karel van der Lelij" userId="0ebe60f0-329f-4378-b93f-e89fca307a8a" providerId="ADAL" clId="{FDAFC8EF-2C30-4572-9FCA-FA93FF95A7B4}" dt="2022-11-21T07:21:38.641" v="160"/>
          <ac:spMkLst>
            <pc:docMk/>
            <pc:sldMk cId="2668770677" sldId="485"/>
            <ac:spMk id="11" creationId="{87FAC827-B884-917B-9A0B-7D063878E8CB}"/>
          </ac:spMkLst>
        </pc:spChg>
        <pc:spChg chg="add mod">
          <ac:chgData name="Karel van der Lelij" userId="0ebe60f0-329f-4378-b93f-e89fca307a8a" providerId="ADAL" clId="{FDAFC8EF-2C30-4572-9FCA-FA93FF95A7B4}" dt="2022-11-21T07:22:49.572" v="219"/>
          <ac:spMkLst>
            <pc:docMk/>
            <pc:sldMk cId="2668770677" sldId="485"/>
            <ac:spMk id="13" creationId="{4CD94BC5-16AF-458C-8B9F-8BD8955BFE42}"/>
          </ac:spMkLst>
        </pc:spChg>
        <pc:spChg chg="del">
          <ac:chgData name="Karel van der Lelij" userId="0ebe60f0-329f-4378-b93f-e89fca307a8a" providerId="ADAL" clId="{FDAFC8EF-2C30-4572-9FCA-FA93FF95A7B4}" dt="2022-11-21T07:21:38.452" v="159" actId="478"/>
          <ac:spMkLst>
            <pc:docMk/>
            <pc:sldMk cId="2668770677" sldId="485"/>
            <ac:spMk id="14" creationId="{0F5913C0-FC40-4DA0-BCCC-D31676ADC024}"/>
          </ac:spMkLst>
        </pc:spChg>
        <pc:spChg chg="del">
          <ac:chgData name="Karel van der Lelij" userId="0ebe60f0-329f-4378-b93f-e89fca307a8a" providerId="ADAL" clId="{FDAFC8EF-2C30-4572-9FCA-FA93FF95A7B4}" dt="2022-11-21T07:21:38.452" v="159" actId="478"/>
          <ac:spMkLst>
            <pc:docMk/>
            <pc:sldMk cId="2668770677" sldId="485"/>
            <ac:spMk id="15" creationId="{59815C65-3DCC-42F4-B9B2-CEED3212AAC5}"/>
          </ac:spMkLst>
        </pc:spChg>
        <pc:spChg chg="del">
          <ac:chgData name="Karel van der Lelij" userId="0ebe60f0-329f-4378-b93f-e89fca307a8a" providerId="ADAL" clId="{FDAFC8EF-2C30-4572-9FCA-FA93FF95A7B4}" dt="2022-11-21T07:21:38.452" v="159" actId="478"/>
          <ac:spMkLst>
            <pc:docMk/>
            <pc:sldMk cId="2668770677" sldId="485"/>
            <ac:spMk id="16" creationId="{D1F46B1B-B90E-42C8-9CE7-1BDF41807E02}"/>
          </ac:spMkLst>
        </pc:spChg>
        <pc:picChg chg="add mod">
          <ac:chgData name="Karel van der Lelij" userId="0ebe60f0-329f-4378-b93f-e89fca307a8a" providerId="ADAL" clId="{FDAFC8EF-2C30-4572-9FCA-FA93FF95A7B4}" dt="2022-11-21T07:21:38.641" v="160"/>
          <ac:picMkLst>
            <pc:docMk/>
            <pc:sldMk cId="2668770677" sldId="485"/>
            <ac:picMk id="4" creationId="{57CCA826-A2B4-F1D2-2511-CF532F90A2EE}"/>
          </ac:picMkLst>
        </pc:picChg>
        <pc:picChg chg="del">
          <ac:chgData name="Karel van der Lelij" userId="0ebe60f0-329f-4378-b93f-e89fca307a8a" providerId="ADAL" clId="{FDAFC8EF-2C30-4572-9FCA-FA93FF95A7B4}" dt="2022-11-21T07:21:38.452" v="159" actId="478"/>
          <ac:picMkLst>
            <pc:docMk/>
            <pc:sldMk cId="2668770677" sldId="485"/>
            <ac:picMk id="10" creationId="{C1666C44-59FD-42F6-A46D-E54785D0B81B}"/>
          </ac:picMkLst>
        </pc:picChg>
        <pc:cxnChg chg="del">
          <ac:chgData name="Karel van der Lelij" userId="0ebe60f0-329f-4378-b93f-e89fca307a8a" providerId="ADAL" clId="{FDAFC8EF-2C30-4572-9FCA-FA93FF95A7B4}" dt="2022-11-21T07:31:01.899" v="336" actId="478"/>
          <ac:cxnSpMkLst>
            <pc:docMk/>
            <pc:sldMk cId="2668770677" sldId="485"/>
            <ac:cxnSpMk id="5" creationId="{E490D163-E0AD-49D4-A4FC-B4F0070151EB}"/>
          </ac:cxnSpMkLst>
        </pc:cxnChg>
        <pc:cxnChg chg="del">
          <ac:chgData name="Karel van der Lelij" userId="0ebe60f0-329f-4378-b93f-e89fca307a8a" providerId="ADAL" clId="{FDAFC8EF-2C30-4572-9FCA-FA93FF95A7B4}" dt="2022-11-21T07:31:01.899" v="336" actId="478"/>
          <ac:cxnSpMkLst>
            <pc:docMk/>
            <pc:sldMk cId="2668770677" sldId="485"/>
            <ac:cxnSpMk id="7" creationId="{E36D4574-6A2A-4F47-8D84-1655E40C02A6}"/>
          </ac:cxnSpMkLst>
        </pc:cxnChg>
        <pc:cxnChg chg="add mod">
          <ac:chgData name="Karel van der Lelij" userId="0ebe60f0-329f-4378-b93f-e89fca307a8a" providerId="ADAL" clId="{FDAFC8EF-2C30-4572-9FCA-FA93FF95A7B4}" dt="2022-11-21T07:31:02.914" v="337"/>
          <ac:cxnSpMkLst>
            <pc:docMk/>
            <pc:sldMk cId="2668770677" sldId="485"/>
            <ac:cxnSpMk id="17" creationId="{C8467AD9-8CCE-E69F-CA90-82805EC61533}"/>
          </ac:cxnSpMkLst>
        </pc:cxnChg>
        <pc:cxnChg chg="add mod">
          <ac:chgData name="Karel van der Lelij" userId="0ebe60f0-329f-4378-b93f-e89fca307a8a" providerId="ADAL" clId="{FDAFC8EF-2C30-4572-9FCA-FA93FF95A7B4}" dt="2022-11-21T07:31:02.914" v="337"/>
          <ac:cxnSpMkLst>
            <pc:docMk/>
            <pc:sldMk cId="2668770677" sldId="485"/>
            <ac:cxnSpMk id="18" creationId="{1497B5A9-E51E-4946-092C-61A8E5E1A9D9}"/>
          </ac:cxnSpMkLst>
        </pc:cxnChg>
        <pc:cxnChg chg="add del mod">
          <ac:chgData name="Karel van der Lelij" userId="0ebe60f0-329f-4378-b93f-e89fca307a8a" providerId="ADAL" clId="{FDAFC8EF-2C30-4572-9FCA-FA93FF95A7B4}" dt="2022-11-21T07:31:09.388" v="338" actId="478"/>
          <ac:cxnSpMkLst>
            <pc:docMk/>
            <pc:sldMk cId="2668770677" sldId="485"/>
            <ac:cxnSpMk id="19" creationId="{A4875F56-7C41-6C86-708E-0CBA337F5821}"/>
          </ac:cxnSpMkLst>
        </pc:cxnChg>
        <pc:cxnChg chg="add del mod">
          <ac:chgData name="Karel van der Lelij" userId="0ebe60f0-329f-4378-b93f-e89fca307a8a" providerId="ADAL" clId="{FDAFC8EF-2C30-4572-9FCA-FA93FF95A7B4}" dt="2022-11-21T07:31:09.388" v="338" actId="478"/>
          <ac:cxnSpMkLst>
            <pc:docMk/>
            <pc:sldMk cId="2668770677" sldId="485"/>
            <ac:cxnSpMk id="20" creationId="{E24AC98E-1C4C-80CF-720F-21DE5ECE41CE}"/>
          </ac:cxnSpMkLst>
        </pc:cxnChg>
        <pc:cxnChg chg="add del mod">
          <ac:chgData name="Karel van der Lelij" userId="0ebe60f0-329f-4378-b93f-e89fca307a8a" providerId="ADAL" clId="{FDAFC8EF-2C30-4572-9FCA-FA93FF95A7B4}" dt="2022-11-21T07:31:09.388" v="338" actId="478"/>
          <ac:cxnSpMkLst>
            <pc:docMk/>
            <pc:sldMk cId="2668770677" sldId="485"/>
            <ac:cxnSpMk id="21" creationId="{ED616A8B-1A28-30C6-828C-0152F98BB2D3}"/>
          </ac:cxnSpMkLst>
        </pc:cxnChg>
      </pc:sldChg>
      <pc:sldChg chg="addSp delSp modSp mod">
        <pc:chgData name="Karel van der Lelij" userId="0ebe60f0-329f-4378-b93f-e89fca307a8a" providerId="ADAL" clId="{FDAFC8EF-2C30-4572-9FCA-FA93FF95A7B4}" dt="2022-11-21T07:31:19.811" v="341" actId="478"/>
        <pc:sldMkLst>
          <pc:docMk/>
          <pc:sldMk cId="1721390318" sldId="486"/>
        </pc:sldMkLst>
        <pc:spChg chg="add del mod">
          <ac:chgData name="Karel van der Lelij" userId="0ebe60f0-329f-4378-b93f-e89fca307a8a" providerId="ADAL" clId="{FDAFC8EF-2C30-4572-9FCA-FA93FF95A7B4}" dt="2022-11-21T07:21:46.255" v="162"/>
          <ac:spMkLst>
            <pc:docMk/>
            <pc:sldMk cId="1721390318" sldId="486"/>
            <ac:spMk id="6" creationId="{3E90D066-61E5-F062-D664-12C8992B8768}"/>
          </ac:spMkLst>
        </pc:spChg>
        <pc:spChg chg="add del mod">
          <ac:chgData name="Karel van der Lelij" userId="0ebe60f0-329f-4378-b93f-e89fca307a8a" providerId="ADAL" clId="{FDAFC8EF-2C30-4572-9FCA-FA93FF95A7B4}" dt="2022-11-21T07:21:46.255" v="162"/>
          <ac:spMkLst>
            <pc:docMk/>
            <pc:sldMk cId="1721390318" sldId="486"/>
            <ac:spMk id="8" creationId="{8BC2178F-5F22-7BBA-FC05-4C701E74D01C}"/>
          </ac:spMkLst>
        </pc:spChg>
        <pc:spChg chg="add del mod">
          <ac:chgData name="Karel van der Lelij" userId="0ebe60f0-329f-4378-b93f-e89fca307a8a" providerId="ADAL" clId="{FDAFC8EF-2C30-4572-9FCA-FA93FF95A7B4}" dt="2022-11-21T07:21:46.255" v="162"/>
          <ac:spMkLst>
            <pc:docMk/>
            <pc:sldMk cId="1721390318" sldId="486"/>
            <ac:spMk id="11" creationId="{DA45CC8C-2496-F19A-401A-025FE7838EE7}"/>
          </ac:spMkLst>
        </pc:spChg>
        <pc:spChg chg="del">
          <ac:chgData name="Karel van der Lelij" userId="0ebe60f0-329f-4378-b93f-e89fca307a8a" providerId="ADAL" clId="{FDAFC8EF-2C30-4572-9FCA-FA93FF95A7B4}" dt="2022-11-21T07:21:48.323" v="163" actId="478"/>
          <ac:spMkLst>
            <pc:docMk/>
            <pc:sldMk cId="1721390318" sldId="486"/>
            <ac:spMk id="14" creationId="{0F5913C0-FC40-4DA0-BCCC-D31676ADC024}"/>
          </ac:spMkLst>
        </pc:spChg>
        <pc:spChg chg="del">
          <ac:chgData name="Karel van der Lelij" userId="0ebe60f0-329f-4378-b93f-e89fca307a8a" providerId="ADAL" clId="{FDAFC8EF-2C30-4572-9FCA-FA93FF95A7B4}" dt="2022-11-21T07:21:48.323" v="163" actId="478"/>
          <ac:spMkLst>
            <pc:docMk/>
            <pc:sldMk cId="1721390318" sldId="486"/>
            <ac:spMk id="15" creationId="{59815C65-3DCC-42F4-B9B2-CEED3212AAC5}"/>
          </ac:spMkLst>
        </pc:spChg>
        <pc:spChg chg="add del mod">
          <ac:chgData name="Karel van der Lelij" userId="0ebe60f0-329f-4378-b93f-e89fca307a8a" providerId="ADAL" clId="{FDAFC8EF-2C30-4572-9FCA-FA93FF95A7B4}" dt="2022-11-21T07:22:53.666" v="220" actId="478"/>
          <ac:spMkLst>
            <pc:docMk/>
            <pc:sldMk cId="1721390318" sldId="486"/>
            <ac:spMk id="17" creationId="{27C66777-3A93-9D90-0FAB-4846FB6FF4C6}"/>
          </ac:spMkLst>
        </pc:spChg>
        <pc:spChg chg="add mod">
          <ac:chgData name="Karel van der Lelij" userId="0ebe60f0-329f-4378-b93f-e89fca307a8a" providerId="ADAL" clId="{FDAFC8EF-2C30-4572-9FCA-FA93FF95A7B4}" dt="2022-11-21T07:21:49.538" v="164"/>
          <ac:spMkLst>
            <pc:docMk/>
            <pc:sldMk cId="1721390318" sldId="486"/>
            <ac:spMk id="18" creationId="{0D08E0E1-C4FF-0B6B-51CE-EE6EE75111FD}"/>
          </ac:spMkLst>
        </pc:spChg>
        <pc:spChg chg="add mod">
          <ac:chgData name="Karel van der Lelij" userId="0ebe60f0-329f-4378-b93f-e89fca307a8a" providerId="ADAL" clId="{FDAFC8EF-2C30-4572-9FCA-FA93FF95A7B4}" dt="2022-11-21T07:21:49.538" v="164"/>
          <ac:spMkLst>
            <pc:docMk/>
            <pc:sldMk cId="1721390318" sldId="486"/>
            <ac:spMk id="19" creationId="{B0378BFA-0BC5-8308-AE60-7F47045F1D1F}"/>
          </ac:spMkLst>
        </pc:spChg>
        <pc:spChg chg="add mod">
          <ac:chgData name="Karel van der Lelij" userId="0ebe60f0-329f-4378-b93f-e89fca307a8a" providerId="ADAL" clId="{FDAFC8EF-2C30-4572-9FCA-FA93FF95A7B4}" dt="2022-11-21T07:22:53.861" v="221"/>
          <ac:spMkLst>
            <pc:docMk/>
            <pc:sldMk cId="1721390318" sldId="486"/>
            <ac:spMk id="20" creationId="{2F6F5C77-3E97-8061-0872-B1874961317E}"/>
          </ac:spMkLst>
        </pc:spChg>
        <pc:spChg chg="del">
          <ac:chgData name="Karel van der Lelij" userId="0ebe60f0-329f-4378-b93f-e89fca307a8a" providerId="ADAL" clId="{FDAFC8EF-2C30-4572-9FCA-FA93FF95A7B4}" dt="2022-11-21T07:21:48.323" v="163" actId="478"/>
          <ac:spMkLst>
            <pc:docMk/>
            <pc:sldMk cId="1721390318" sldId="486"/>
            <ac:spMk id="21" creationId="{F59AD4E3-C6A3-4BEF-949A-4124A32356C8}"/>
          </ac:spMkLst>
        </pc:spChg>
        <pc:picChg chg="add del mod">
          <ac:chgData name="Karel van der Lelij" userId="0ebe60f0-329f-4378-b93f-e89fca307a8a" providerId="ADAL" clId="{FDAFC8EF-2C30-4572-9FCA-FA93FF95A7B4}" dt="2022-11-21T07:21:46.255" v="162"/>
          <ac:picMkLst>
            <pc:docMk/>
            <pc:sldMk cId="1721390318" sldId="486"/>
            <ac:picMk id="4" creationId="{2B3FE881-4994-E204-BD02-84EE9BADB4AC}"/>
          </ac:picMkLst>
        </pc:picChg>
        <pc:picChg chg="del">
          <ac:chgData name="Karel van der Lelij" userId="0ebe60f0-329f-4378-b93f-e89fca307a8a" providerId="ADAL" clId="{FDAFC8EF-2C30-4572-9FCA-FA93FF95A7B4}" dt="2022-11-21T07:21:48.323" v="163" actId="478"/>
          <ac:picMkLst>
            <pc:docMk/>
            <pc:sldMk cId="1721390318" sldId="486"/>
            <ac:picMk id="10" creationId="{C1666C44-59FD-42F6-A46D-E54785D0B81B}"/>
          </ac:picMkLst>
        </pc:picChg>
        <pc:picChg chg="add mod">
          <ac:chgData name="Karel van der Lelij" userId="0ebe60f0-329f-4378-b93f-e89fca307a8a" providerId="ADAL" clId="{FDAFC8EF-2C30-4572-9FCA-FA93FF95A7B4}" dt="2022-11-21T07:21:49.538" v="164"/>
          <ac:picMkLst>
            <pc:docMk/>
            <pc:sldMk cId="1721390318" sldId="486"/>
            <ac:picMk id="13" creationId="{5FF86E49-EE8C-2548-D4F9-93EDE5FA6B4A}"/>
          </ac:picMkLst>
        </pc:picChg>
        <pc:cxnChg chg="del">
          <ac:chgData name="Karel van der Lelij" userId="0ebe60f0-329f-4378-b93f-e89fca307a8a" providerId="ADAL" clId="{FDAFC8EF-2C30-4572-9FCA-FA93FF95A7B4}" dt="2022-11-21T07:31:15.163" v="339" actId="478"/>
          <ac:cxnSpMkLst>
            <pc:docMk/>
            <pc:sldMk cId="1721390318" sldId="486"/>
            <ac:cxnSpMk id="5" creationId="{E490D163-E0AD-49D4-A4FC-B4F0070151EB}"/>
          </ac:cxnSpMkLst>
        </pc:cxnChg>
        <pc:cxnChg chg="del">
          <ac:chgData name="Karel van der Lelij" userId="0ebe60f0-329f-4378-b93f-e89fca307a8a" providerId="ADAL" clId="{FDAFC8EF-2C30-4572-9FCA-FA93FF95A7B4}" dt="2022-11-21T07:31:15.163" v="339" actId="478"/>
          <ac:cxnSpMkLst>
            <pc:docMk/>
            <pc:sldMk cId="1721390318" sldId="486"/>
            <ac:cxnSpMk id="7" creationId="{E36D4574-6A2A-4F47-8D84-1655E40C02A6}"/>
          </ac:cxnSpMkLst>
        </pc:cxnChg>
        <pc:cxnChg chg="del">
          <ac:chgData name="Karel van der Lelij" userId="0ebe60f0-329f-4378-b93f-e89fca307a8a" providerId="ADAL" clId="{FDAFC8EF-2C30-4572-9FCA-FA93FF95A7B4}" dt="2022-11-21T07:31:15.163" v="339" actId="478"/>
          <ac:cxnSpMkLst>
            <pc:docMk/>
            <pc:sldMk cId="1721390318" sldId="486"/>
            <ac:cxnSpMk id="16" creationId="{310CF5DB-03B6-443C-81A4-1F33DC157B8D}"/>
          </ac:cxnSpMkLst>
        </pc:cxnChg>
        <pc:cxnChg chg="add mod">
          <ac:chgData name="Karel van der Lelij" userId="0ebe60f0-329f-4378-b93f-e89fca307a8a" providerId="ADAL" clId="{FDAFC8EF-2C30-4572-9FCA-FA93FF95A7B4}" dt="2022-11-21T07:31:16.098" v="340"/>
          <ac:cxnSpMkLst>
            <pc:docMk/>
            <pc:sldMk cId="1721390318" sldId="486"/>
            <ac:cxnSpMk id="22" creationId="{A074DA03-F7F0-37F2-56E7-010CC52356A0}"/>
          </ac:cxnSpMkLst>
        </pc:cxnChg>
        <pc:cxnChg chg="add mod">
          <ac:chgData name="Karel van der Lelij" userId="0ebe60f0-329f-4378-b93f-e89fca307a8a" providerId="ADAL" clId="{FDAFC8EF-2C30-4572-9FCA-FA93FF95A7B4}" dt="2022-11-21T07:31:16.098" v="340"/>
          <ac:cxnSpMkLst>
            <pc:docMk/>
            <pc:sldMk cId="1721390318" sldId="486"/>
            <ac:cxnSpMk id="23" creationId="{5437565E-2A86-AF2F-B454-A683FE834812}"/>
          </ac:cxnSpMkLst>
        </pc:cxnChg>
        <pc:cxnChg chg="add mod">
          <ac:chgData name="Karel van der Lelij" userId="0ebe60f0-329f-4378-b93f-e89fca307a8a" providerId="ADAL" clId="{FDAFC8EF-2C30-4572-9FCA-FA93FF95A7B4}" dt="2022-11-21T07:31:16.098" v="340"/>
          <ac:cxnSpMkLst>
            <pc:docMk/>
            <pc:sldMk cId="1721390318" sldId="486"/>
            <ac:cxnSpMk id="24" creationId="{3EA1A2CC-8626-83D0-0600-F7303098F714}"/>
          </ac:cxnSpMkLst>
        </pc:cxnChg>
        <pc:cxnChg chg="add del mod">
          <ac:chgData name="Karel van der Lelij" userId="0ebe60f0-329f-4378-b93f-e89fca307a8a" providerId="ADAL" clId="{FDAFC8EF-2C30-4572-9FCA-FA93FF95A7B4}" dt="2022-11-21T07:31:19.811" v="341" actId="478"/>
          <ac:cxnSpMkLst>
            <pc:docMk/>
            <pc:sldMk cId="1721390318" sldId="486"/>
            <ac:cxnSpMk id="25" creationId="{495ED69B-C733-16DD-3F2C-C603AC910F04}"/>
          </ac:cxnSpMkLst>
        </pc:cxnChg>
        <pc:cxnChg chg="add del mod">
          <ac:chgData name="Karel van der Lelij" userId="0ebe60f0-329f-4378-b93f-e89fca307a8a" providerId="ADAL" clId="{FDAFC8EF-2C30-4572-9FCA-FA93FF95A7B4}" dt="2022-11-21T07:31:19.811" v="341" actId="478"/>
          <ac:cxnSpMkLst>
            <pc:docMk/>
            <pc:sldMk cId="1721390318" sldId="486"/>
            <ac:cxnSpMk id="26" creationId="{DB5598A9-34CA-D6F8-777C-E30A40DFF5CD}"/>
          </ac:cxnSpMkLst>
        </pc:cxnChg>
      </pc:sldChg>
      <pc:sldChg chg="addSp delSp modSp mod">
        <pc:chgData name="Karel van der Lelij" userId="0ebe60f0-329f-4378-b93f-e89fca307a8a" providerId="ADAL" clId="{FDAFC8EF-2C30-4572-9FCA-FA93FF95A7B4}" dt="2022-11-21T07:31:29.443" v="344" actId="478"/>
        <pc:sldMkLst>
          <pc:docMk/>
          <pc:sldMk cId="647060670" sldId="487"/>
        </pc:sldMkLst>
        <pc:spChg chg="add del mod">
          <ac:chgData name="Karel van der Lelij" userId="0ebe60f0-329f-4378-b93f-e89fca307a8a" providerId="ADAL" clId="{FDAFC8EF-2C30-4572-9FCA-FA93FF95A7B4}" dt="2022-11-21T07:22:58.506" v="222" actId="478"/>
          <ac:spMkLst>
            <pc:docMk/>
            <pc:sldMk cId="647060670" sldId="487"/>
            <ac:spMk id="6" creationId="{533B38DC-2BF9-BB91-35D3-FB47B786CEF9}"/>
          </ac:spMkLst>
        </pc:spChg>
        <pc:spChg chg="add mod">
          <ac:chgData name="Karel van der Lelij" userId="0ebe60f0-329f-4378-b93f-e89fca307a8a" providerId="ADAL" clId="{FDAFC8EF-2C30-4572-9FCA-FA93FF95A7B4}" dt="2022-11-21T07:21:58.416" v="166"/>
          <ac:spMkLst>
            <pc:docMk/>
            <pc:sldMk cId="647060670" sldId="487"/>
            <ac:spMk id="8" creationId="{81DFDC87-4C85-9972-C286-EC881E8678CF}"/>
          </ac:spMkLst>
        </pc:spChg>
        <pc:spChg chg="add mod">
          <ac:chgData name="Karel van der Lelij" userId="0ebe60f0-329f-4378-b93f-e89fca307a8a" providerId="ADAL" clId="{FDAFC8EF-2C30-4572-9FCA-FA93FF95A7B4}" dt="2022-11-21T07:21:58.416" v="166"/>
          <ac:spMkLst>
            <pc:docMk/>
            <pc:sldMk cId="647060670" sldId="487"/>
            <ac:spMk id="11" creationId="{CDFCC548-BD25-97EB-3C55-AA655AEE4809}"/>
          </ac:spMkLst>
        </pc:spChg>
        <pc:spChg chg="add mod">
          <ac:chgData name="Karel van der Lelij" userId="0ebe60f0-329f-4378-b93f-e89fca307a8a" providerId="ADAL" clId="{FDAFC8EF-2C30-4572-9FCA-FA93FF95A7B4}" dt="2022-11-21T07:22:58.686" v="223"/>
          <ac:spMkLst>
            <pc:docMk/>
            <pc:sldMk cId="647060670" sldId="487"/>
            <ac:spMk id="13" creationId="{94ED475B-97AB-F70D-CFED-17BAD6E863DA}"/>
          </ac:spMkLst>
        </pc:spChg>
        <pc:spChg chg="del">
          <ac:chgData name="Karel van der Lelij" userId="0ebe60f0-329f-4378-b93f-e89fca307a8a" providerId="ADAL" clId="{FDAFC8EF-2C30-4572-9FCA-FA93FF95A7B4}" dt="2022-11-21T07:21:58.042" v="165" actId="478"/>
          <ac:spMkLst>
            <pc:docMk/>
            <pc:sldMk cId="647060670" sldId="487"/>
            <ac:spMk id="14" creationId="{0F5913C0-FC40-4DA0-BCCC-D31676ADC024}"/>
          </ac:spMkLst>
        </pc:spChg>
        <pc:spChg chg="del">
          <ac:chgData name="Karel van der Lelij" userId="0ebe60f0-329f-4378-b93f-e89fca307a8a" providerId="ADAL" clId="{FDAFC8EF-2C30-4572-9FCA-FA93FF95A7B4}" dt="2022-11-21T07:21:58.042" v="165" actId="478"/>
          <ac:spMkLst>
            <pc:docMk/>
            <pc:sldMk cId="647060670" sldId="487"/>
            <ac:spMk id="15" creationId="{59815C65-3DCC-42F4-B9B2-CEED3212AAC5}"/>
          </ac:spMkLst>
        </pc:spChg>
        <pc:spChg chg="del">
          <ac:chgData name="Karel van der Lelij" userId="0ebe60f0-329f-4378-b93f-e89fca307a8a" providerId="ADAL" clId="{FDAFC8EF-2C30-4572-9FCA-FA93FF95A7B4}" dt="2022-11-21T07:21:58.042" v="165" actId="478"/>
          <ac:spMkLst>
            <pc:docMk/>
            <pc:sldMk cId="647060670" sldId="487"/>
            <ac:spMk id="18" creationId="{96F65702-07A8-4AB8-8BEF-AAC271377F6C}"/>
          </ac:spMkLst>
        </pc:spChg>
        <pc:picChg chg="add mod">
          <ac:chgData name="Karel van der Lelij" userId="0ebe60f0-329f-4378-b93f-e89fca307a8a" providerId="ADAL" clId="{FDAFC8EF-2C30-4572-9FCA-FA93FF95A7B4}" dt="2022-11-21T07:21:58.416" v="166"/>
          <ac:picMkLst>
            <pc:docMk/>
            <pc:sldMk cId="647060670" sldId="487"/>
            <ac:picMk id="4" creationId="{DCAC8A2D-768E-EA97-9278-D7C5BBFEF8D4}"/>
          </ac:picMkLst>
        </pc:picChg>
        <pc:picChg chg="del">
          <ac:chgData name="Karel van der Lelij" userId="0ebe60f0-329f-4378-b93f-e89fca307a8a" providerId="ADAL" clId="{FDAFC8EF-2C30-4572-9FCA-FA93FF95A7B4}" dt="2022-11-21T07:21:58.042" v="165" actId="478"/>
          <ac:picMkLst>
            <pc:docMk/>
            <pc:sldMk cId="647060670" sldId="487"/>
            <ac:picMk id="10" creationId="{C1666C44-59FD-42F6-A46D-E54785D0B81B}"/>
          </ac:picMkLst>
        </pc:picChg>
        <pc:cxnChg chg="del">
          <ac:chgData name="Karel van der Lelij" userId="0ebe60f0-329f-4378-b93f-e89fca307a8a" providerId="ADAL" clId="{FDAFC8EF-2C30-4572-9FCA-FA93FF95A7B4}" dt="2022-11-21T07:31:25.217" v="342" actId="478"/>
          <ac:cxnSpMkLst>
            <pc:docMk/>
            <pc:sldMk cId="647060670" sldId="487"/>
            <ac:cxnSpMk id="5" creationId="{E490D163-E0AD-49D4-A4FC-B4F0070151EB}"/>
          </ac:cxnSpMkLst>
        </pc:cxnChg>
        <pc:cxnChg chg="del">
          <ac:chgData name="Karel van der Lelij" userId="0ebe60f0-329f-4378-b93f-e89fca307a8a" providerId="ADAL" clId="{FDAFC8EF-2C30-4572-9FCA-FA93FF95A7B4}" dt="2022-11-21T07:31:25.217" v="342" actId="478"/>
          <ac:cxnSpMkLst>
            <pc:docMk/>
            <pc:sldMk cId="647060670" sldId="487"/>
            <ac:cxnSpMk id="7" creationId="{E36D4574-6A2A-4F47-8D84-1655E40C02A6}"/>
          </ac:cxnSpMkLst>
        </pc:cxnChg>
        <pc:cxnChg chg="del">
          <ac:chgData name="Karel van der Lelij" userId="0ebe60f0-329f-4378-b93f-e89fca307a8a" providerId="ADAL" clId="{FDAFC8EF-2C30-4572-9FCA-FA93FF95A7B4}" dt="2022-11-21T07:31:25.217" v="342" actId="478"/>
          <ac:cxnSpMkLst>
            <pc:docMk/>
            <pc:sldMk cId="647060670" sldId="487"/>
            <ac:cxnSpMk id="16" creationId="{310CF5DB-03B6-443C-81A4-1F33DC157B8D}"/>
          </ac:cxnSpMkLst>
        </pc:cxnChg>
        <pc:cxnChg chg="del">
          <ac:chgData name="Karel van der Lelij" userId="0ebe60f0-329f-4378-b93f-e89fca307a8a" providerId="ADAL" clId="{FDAFC8EF-2C30-4572-9FCA-FA93FF95A7B4}" dt="2022-11-21T07:31:25.217" v="342" actId="478"/>
          <ac:cxnSpMkLst>
            <pc:docMk/>
            <pc:sldMk cId="647060670" sldId="487"/>
            <ac:cxnSpMk id="17" creationId="{0001D0B4-5294-4A41-905F-5BBEDA912305}"/>
          </ac:cxnSpMkLst>
        </pc:cxnChg>
        <pc:cxnChg chg="add mod">
          <ac:chgData name="Karel van der Lelij" userId="0ebe60f0-329f-4378-b93f-e89fca307a8a" providerId="ADAL" clId="{FDAFC8EF-2C30-4572-9FCA-FA93FF95A7B4}" dt="2022-11-21T07:31:26.889" v="343"/>
          <ac:cxnSpMkLst>
            <pc:docMk/>
            <pc:sldMk cId="647060670" sldId="487"/>
            <ac:cxnSpMk id="19" creationId="{0BF15341-E7E7-2A51-BEFC-AF8300990DAF}"/>
          </ac:cxnSpMkLst>
        </pc:cxnChg>
        <pc:cxnChg chg="add mod">
          <ac:chgData name="Karel van der Lelij" userId="0ebe60f0-329f-4378-b93f-e89fca307a8a" providerId="ADAL" clId="{FDAFC8EF-2C30-4572-9FCA-FA93FF95A7B4}" dt="2022-11-21T07:31:26.889" v="343"/>
          <ac:cxnSpMkLst>
            <pc:docMk/>
            <pc:sldMk cId="647060670" sldId="487"/>
            <ac:cxnSpMk id="20" creationId="{58570364-406E-0EC9-A09D-AED64BDE90C8}"/>
          </ac:cxnSpMkLst>
        </pc:cxnChg>
        <pc:cxnChg chg="add mod">
          <ac:chgData name="Karel van der Lelij" userId="0ebe60f0-329f-4378-b93f-e89fca307a8a" providerId="ADAL" clId="{FDAFC8EF-2C30-4572-9FCA-FA93FF95A7B4}" dt="2022-11-21T07:31:26.889" v="343"/>
          <ac:cxnSpMkLst>
            <pc:docMk/>
            <pc:sldMk cId="647060670" sldId="487"/>
            <ac:cxnSpMk id="21" creationId="{91B1888D-E12F-D20A-FDDA-3C4E4C5C9B51}"/>
          </ac:cxnSpMkLst>
        </pc:cxnChg>
        <pc:cxnChg chg="add mod">
          <ac:chgData name="Karel van der Lelij" userId="0ebe60f0-329f-4378-b93f-e89fca307a8a" providerId="ADAL" clId="{FDAFC8EF-2C30-4572-9FCA-FA93FF95A7B4}" dt="2022-11-21T07:31:26.889" v="343"/>
          <ac:cxnSpMkLst>
            <pc:docMk/>
            <pc:sldMk cId="647060670" sldId="487"/>
            <ac:cxnSpMk id="22" creationId="{A4D6D927-C845-F4E8-D2CE-EB9840C4E9E5}"/>
          </ac:cxnSpMkLst>
        </pc:cxnChg>
        <pc:cxnChg chg="add del mod">
          <ac:chgData name="Karel van der Lelij" userId="0ebe60f0-329f-4378-b93f-e89fca307a8a" providerId="ADAL" clId="{FDAFC8EF-2C30-4572-9FCA-FA93FF95A7B4}" dt="2022-11-21T07:31:29.443" v="344" actId="478"/>
          <ac:cxnSpMkLst>
            <pc:docMk/>
            <pc:sldMk cId="647060670" sldId="487"/>
            <ac:cxnSpMk id="23" creationId="{6F0DC486-4D46-6286-69CA-4A58F976605B}"/>
          </ac:cxnSpMkLst>
        </pc:cxnChg>
      </pc:sldChg>
      <pc:sldChg chg="addSp delSp modSp mod">
        <pc:chgData name="Karel van der Lelij" userId="0ebe60f0-329f-4378-b93f-e89fca307a8a" providerId="ADAL" clId="{FDAFC8EF-2C30-4572-9FCA-FA93FF95A7B4}" dt="2022-11-21T07:30:35.556" v="332" actId="21"/>
        <pc:sldMkLst>
          <pc:docMk/>
          <pc:sldMk cId="921134341" sldId="488"/>
        </pc:sldMkLst>
        <pc:spChg chg="add mod">
          <ac:chgData name="Karel van der Lelij" userId="0ebe60f0-329f-4378-b93f-e89fca307a8a" providerId="ADAL" clId="{FDAFC8EF-2C30-4572-9FCA-FA93FF95A7B4}" dt="2022-11-21T07:22:17.795" v="209" actId="1036"/>
          <ac:spMkLst>
            <pc:docMk/>
            <pc:sldMk cId="921134341" sldId="488"/>
            <ac:spMk id="6" creationId="{5C310EEA-193E-3916-F5FE-F9A8A2AC1D13}"/>
          </ac:spMkLst>
        </pc:spChg>
        <pc:spChg chg="add mod">
          <ac:chgData name="Karel van der Lelij" userId="0ebe60f0-329f-4378-b93f-e89fca307a8a" providerId="ADAL" clId="{FDAFC8EF-2C30-4572-9FCA-FA93FF95A7B4}" dt="2022-11-21T07:22:03.656" v="168"/>
          <ac:spMkLst>
            <pc:docMk/>
            <pc:sldMk cId="921134341" sldId="488"/>
            <ac:spMk id="8" creationId="{80D96F4E-A5BB-ABB0-A821-D2C54CFB04DF}"/>
          </ac:spMkLst>
        </pc:spChg>
        <pc:spChg chg="add mod">
          <ac:chgData name="Karel van der Lelij" userId="0ebe60f0-329f-4378-b93f-e89fca307a8a" providerId="ADAL" clId="{FDAFC8EF-2C30-4572-9FCA-FA93FF95A7B4}" dt="2022-11-21T07:22:03.656" v="168"/>
          <ac:spMkLst>
            <pc:docMk/>
            <pc:sldMk cId="921134341" sldId="488"/>
            <ac:spMk id="11" creationId="{033F6FA1-4C0D-894F-F65A-A2F6760EFD75}"/>
          </ac:spMkLst>
        </pc:spChg>
        <pc:spChg chg="del">
          <ac:chgData name="Karel van der Lelij" userId="0ebe60f0-329f-4378-b93f-e89fca307a8a" providerId="ADAL" clId="{FDAFC8EF-2C30-4572-9FCA-FA93FF95A7B4}" dt="2022-11-21T07:22:03.467" v="167" actId="478"/>
          <ac:spMkLst>
            <pc:docMk/>
            <pc:sldMk cId="921134341" sldId="488"/>
            <ac:spMk id="13" creationId="{D72F8B21-5786-4411-A912-102556E61273}"/>
          </ac:spMkLst>
        </pc:spChg>
        <pc:spChg chg="del">
          <ac:chgData name="Karel van der Lelij" userId="0ebe60f0-329f-4378-b93f-e89fca307a8a" providerId="ADAL" clId="{FDAFC8EF-2C30-4572-9FCA-FA93FF95A7B4}" dt="2022-11-21T07:22:03.467" v="167" actId="478"/>
          <ac:spMkLst>
            <pc:docMk/>
            <pc:sldMk cId="921134341" sldId="488"/>
            <ac:spMk id="14" creationId="{0F5913C0-FC40-4DA0-BCCC-D31676ADC024}"/>
          </ac:spMkLst>
        </pc:spChg>
        <pc:spChg chg="del">
          <ac:chgData name="Karel van der Lelij" userId="0ebe60f0-329f-4378-b93f-e89fca307a8a" providerId="ADAL" clId="{FDAFC8EF-2C30-4572-9FCA-FA93FF95A7B4}" dt="2022-11-21T07:22:03.467" v="167" actId="478"/>
          <ac:spMkLst>
            <pc:docMk/>
            <pc:sldMk cId="921134341" sldId="488"/>
            <ac:spMk id="15" creationId="{59815C65-3DCC-42F4-B9B2-CEED3212AAC5}"/>
          </ac:spMkLst>
        </pc:spChg>
        <pc:picChg chg="add mod">
          <ac:chgData name="Karel van der Lelij" userId="0ebe60f0-329f-4378-b93f-e89fca307a8a" providerId="ADAL" clId="{FDAFC8EF-2C30-4572-9FCA-FA93FF95A7B4}" dt="2022-11-21T07:30:17.136" v="330" actId="2085"/>
          <ac:picMkLst>
            <pc:docMk/>
            <pc:sldMk cId="921134341" sldId="488"/>
            <ac:picMk id="4" creationId="{68A61828-FF96-1A3E-4CB5-54FE45C1A3B2}"/>
          </ac:picMkLst>
        </pc:picChg>
        <pc:picChg chg="del">
          <ac:chgData name="Karel van der Lelij" userId="0ebe60f0-329f-4378-b93f-e89fca307a8a" providerId="ADAL" clId="{FDAFC8EF-2C30-4572-9FCA-FA93FF95A7B4}" dt="2022-11-21T07:22:03.467" v="167" actId="478"/>
          <ac:picMkLst>
            <pc:docMk/>
            <pc:sldMk cId="921134341" sldId="488"/>
            <ac:picMk id="10" creationId="{C1666C44-59FD-42F6-A46D-E54785D0B81B}"/>
          </ac:picMkLst>
        </pc:picChg>
        <pc:cxnChg chg="add del mod">
          <ac:chgData name="Karel van der Lelij" userId="0ebe60f0-329f-4378-b93f-e89fca307a8a" providerId="ADAL" clId="{FDAFC8EF-2C30-4572-9FCA-FA93FF95A7B4}" dt="2022-11-21T07:30:35.556" v="332" actId="21"/>
          <ac:cxnSpMkLst>
            <pc:docMk/>
            <pc:sldMk cId="921134341" sldId="488"/>
            <ac:cxnSpMk id="5" creationId="{E490D163-E0AD-49D4-A4FC-B4F0070151EB}"/>
          </ac:cxnSpMkLst>
        </pc:cxnChg>
        <pc:cxnChg chg="add del mod">
          <ac:chgData name="Karel van der Lelij" userId="0ebe60f0-329f-4378-b93f-e89fca307a8a" providerId="ADAL" clId="{FDAFC8EF-2C30-4572-9FCA-FA93FF95A7B4}" dt="2022-11-21T07:30:35.556" v="332" actId="21"/>
          <ac:cxnSpMkLst>
            <pc:docMk/>
            <pc:sldMk cId="921134341" sldId="488"/>
            <ac:cxnSpMk id="7" creationId="{E36D4574-6A2A-4F47-8D84-1655E40C02A6}"/>
          </ac:cxnSpMkLst>
        </pc:cxnChg>
        <pc:cxnChg chg="add del mod">
          <ac:chgData name="Karel van der Lelij" userId="0ebe60f0-329f-4378-b93f-e89fca307a8a" providerId="ADAL" clId="{FDAFC8EF-2C30-4572-9FCA-FA93FF95A7B4}" dt="2022-11-21T07:30:35.556" v="332" actId="21"/>
          <ac:cxnSpMkLst>
            <pc:docMk/>
            <pc:sldMk cId="921134341" sldId="488"/>
            <ac:cxnSpMk id="16" creationId="{310CF5DB-03B6-443C-81A4-1F33DC157B8D}"/>
          </ac:cxnSpMkLst>
        </pc:cxnChg>
        <pc:cxnChg chg="add del mod">
          <ac:chgData name="Karel van der Lelij" userId="0ebe60f0-329f-4378-b93f-e89fca307a8a" providerId="ADAL" clId="{FDAFC8EF-2C30-4572-9FCA-FA93FF95A7B4}" dt="2022-11-21T07:30:35.556" v="332" actId="21"/>
          <ac:cxnSpMkLst>
            <pc:docMk/>
            <pc:sldMk cId="921134341" sldId="488"/>
            <ac:cxnSpMk id="17" creationId="{0001D0B4-5294-4A41-905F-5BBEDA912305}"/>
          </ac:cxnSpMkLst>
        </pc:cxnChg>
        <pc:cxnChg chg="add del mod">
          <ac:chgData name="Karel van der Lelij" userId="0ebe60f0-329f-4378-b93f-e89fca307a8a" providerId="ADAL" clId="{FDAFC8EF-2C30-4572-9FCA-FA93FF95A7B4}" dt="2022-11-21T07:30:35.556" v="332" actId="21"/>
          <ac:cxnSpMkLst>
            <pc:docMk/>
            <pc:sldMk cId="921134341" sldId="488"/>
            <ac:cxnSpMk id="18" creationId="{849B79D3-45C1-4CDD-9BD9-6E4895866CCD}"/>
          </ac:cxnSpMkLst>
        </pc:cxnChg>
      </pc:sldChg>
      <pc:sldChg chg="modSp mod">
        <pc:chgData name="Karel van der Lelij" userId="0ebe60f0-329f-4378-b93f-e89fca307a8a" providerId="ADAL" clId="{FDAFC8EF-2C30-4572-9FCA-FA93FF95A7B4}" dt="2022-11-21T07:54:56.742" v="783" actId="20577"/>
        <pc:sldMkLst>
          <pc:docMk/>
          <pc:sldMk cId="2834723943" sldId="489"/>
        </pc:sldMkLst>
        <pc:spChg chg="mod">
          <ac:chgData name="Karel van der Lelij" userId="0ebe60f0-329f-4378-b93f-e89fca307a8a" providerId="ADAL" clId="{FDAFC8EF-2C30-4572-9FCA-FA93FF95A7B4}" dt="2022-11-21T07:54:56.742" v="783" actId="20577"/>
          <ac:spMkLst>
            <pc:docMk/>
            <pc:sldMk cId="2834723943" sldId="489"/>
            <ac:spMk id="3" creationId="{6BF89E23-4F09-8A4C-77A0-E0A33C0ED662}"/>
          </ac:spMkLst>
        </pc:spChg>
      </pc:sldChg>
      <pc:sldChg chg="modSp mod">
        <pc:chgData name="Karel van der Lelij" userId="0ebe60f0-329f-4378-b93f-e89fca307a8a" providerId="ADAL" clId="{FDAFC8EF-2C30-4572-9FCA-FA93FF95A7B4}" dt="2022-11-21T08:00:08.171" v="795" actId="20577"/>
        <pc:sldMkLst>
          <pc:docMk/>
          <pc:sldMk cId="4103848167" sldId="490"/>
        </pc:sldMkLst>
        <pc:spChg chg="mod">
          <ac:chgData name="Karel van der Lelij" userId="0ebe60f0-329f-4378-b93f-e89fca307a8a" providerId="ADAL" clId="{FDAFC8EF-2C30-4572-9FCA-FA93FF95A7B4}" dt="2022-11-21T08:00:08.171" v="795" actId="20577"/>
          <ac:spMkLst>
            <pc:docMk/>
            <pc:sldMk cId="4103848167" sldId="490"/>
            <ac:spMk id="3" creationId="{6BF89E23-4F09-8A4C-77A0-E0A33C0ED662}"/>
          </ac:spMkLst>
        </pc:spChg>
      </pc:sldChg>
      <pc:sldChg chg="modSp mod">
        <pc:chgData name="Karel van der Lelij" userId="0ebe60f0-329f-4378-b93f-e89fca307a8a" providerId="ADAL" clId="{FDAFC8EF-2C30-4572-9FCA-FA93FF95A7B4}" dt="2022-11-21T08:00:48.785" v="797" actId="20577"/>
        <pc:sldMkLst>
          <pc:docMk/>
          <pc:sldMk cId="3482142362" sldId="491"/>
        </pc:sldMkLst>
        <pc:spChg chg="mod">
          <ac:chgData name="Karel van der Lelij" userId="0ebe60f0-329f-4378-b93f-e89fca307a8a" providerId="ADAL" clId="{FDAFC8EF-2C30-4572-9FCA-FA93FF95A7B4}" dt="2022-11-21T08:00:48.785" v="797" actId="20577"/>
          <ac:spMkLst>
            <pc:docMk/>
            <pc:sldMk cId="3482142362" sldId="491"/>
            <ac:spMk id="3" creationId="{6BF89E23-4F09-8A4C-77A0-E0A33C0ED662}"/>
          </ac:spMkLst>
        </pc:spChg>
      </pc:sldChg>
      <pc:sldChg chg="modSp add mod">
        <pc:chgData name="Karel van der Lelij" userId="0ebe60f0-329f-4378-b93f-e89fca307a8a" providerId="ADAL" clId="{FDAFC8EF-2C30-4572-9FCA-FA93FF95A7B4}" dt="2022-11-21T08:02:57.095" v="822" actId="20577"/>
        <pc:sldMkLst>
          <pc:docMk/>
          <pc:sldMk cId="110206008" sldId="492"/>
        </pc:sldMkLst>
        <pc:spChg chg="mod">
          <ac:chgData name="Karel van der Lelij" userId="0ebe60f0-329f-4378-b93f-e89fca307a8a" providerId="ADAL" clId="{FDAFC8EF-2C30-4572-9FCA-FA93FF95A7B4}" dt="2022-11-21T08:02:57.095" v="822" actId="20577"/>
          <ac:spMkLst>
            <pc:docMk/>
            <pc:sldMk cId="110206008" sldId="492"/>
            <ac:spMk id="2" creationId="{00000000-0000-0000-0000-000000000000}"/>
          </ac:spMkLst>
        </pc:spChg>
        <pc:spChg chg="mod">
          <ac:chgData name="Karel van der Lelij" userId="0ebe60f0-329f-4378-b93f-e89fca307a8a" providerId="ADAL" clId="{FDAFC8EF-2C30-4572-9FCA-FA93FF95A7B4}" dt="2022-11-21T08:02:52.722" v="818" actId="20577"/>
          <ac:spMkLst>
            <pc:docMk/>
            <pc:sldMk cId="110206008" sldId="492"/>
            <ac:spMk id="3" creationId="{6BF89E23-4F09-8A4C-77A0-E0A33C0ED662}"/>
          </ac:spMkLst>
        </pc:spChg>
      </pc:sldChg>
      <pc:sldChg chg="modSp add mod">
        <pc:chgData name="Karel van der Lelij" userId="0ebe60f0-329f-4378-b93f-e89fca307a8a" providerId="ADAL" clId="{FDAFC8EF-2C30-4572-9FCA-FA93FF95A7B4}" dt="2022-11-21T08:03:51.146" v="829" actId="20577"/>
        <pc:sldMkLst>
          <pc:docMk/>
          <pc:sldMk cId="3230873868" sldId="494"/>
        </pc:sldMkLst>
        <pc:spChg chg="mod">
          <ac:chgData name="Karel van der Lelij" userId="0ebe60f0-329f-4378-b93f-e89fca307a8a" providerId="ADAL" clId="{FDAFC8EF-2C30-4572-9FCA-FA93FF95A7B4}" dt="2022-11-21T08:03:51.146" v="829" actId="20577"/>
          <ac:spMkLst>
            <pc:docMk/>
            <pc:sldMk cId="3230873868" sldId="494"/>
            <ac:spMk id="3" creationId="{6BF89E23-4F09-8A4C-77A0-E0A33C0ED662}"/>
          </ac:spMkLst>
        </pc:spChg>
      </pc:sldChg>
    </pc:docChg>
  </pc:docChgLst>
  <pc:docChgLst>
    <pc:chgData name="Karel van der Lelij" userId="0ebe60f0-329f-4378-b93f-e89fca307a8a" providerId="ADAL" clId="{814A72B3-B07E-4425-92EA-DC5EB510D74E}"/>
    <pc:docChg chg="undo redo custSel addSld delSld modSld sldOrd">
      <pc:chgData name="Karel van der Lelij" userId="0ebe60f0-329f-4378-b93f-e89fca307a8a" providerId="ADAL" clId="{814A72B3-B07E-4425-92EA-DC5EB510D74E}" dt="2021-11-22T09:27:27.008" v="10579" actId="20577"/>
      <pc:docMkLst>
        <pc:docMk/>
      </pc:docMkLst>
      <pc:sldChg chg="addSp delSp modSp mod">
        <pc:chgData name="Karel van der Lelij" userId="0ebe60f0-329f-4378-b93f-e89fca307a8a" providerId="ADAL" clId="{814A72B3-B07E-4425-92EA-DC5EB510D74E}" dt="2021-11-18T11:05:51.368" v="385" actId="20577"/>
        <pc:sldMkLst>
          <pc:docMk/>
          <pc:sldMk cId="1905581940" sldId="256"/>
        </pc:sldMkLst>
        <pc:spChg chg="mod">
          <ac:chgData name="Karel van der Lelij" userId="0ebe60f0-329f-4378-b93f-e89fca307a8a" providerId="ADAL" clId="{814A72B3-B07E-4425-92EA-DC5EB510D74E}" dt="2021-11-18T11:05:16.922" v="370" actId="20577"/>
          <ac:spMkLst>
            <pc:docMk/>
            <pc:sldMk cId="1905581940" sldId="256"/>
            <ac:spMk id="8" creationId="{00000000-0000-0000-0000-000000000000}"/>
          </ac:spMkLst>
        </pc:spChg>
        <pc:spChg chg="mod">
          <ac:chgData name="Karel van der Lelij" userId="0ebe60f0-329f-4378-b93f-e89fca307a8a" providerId="ADAL" clId="{814A72B3-B07E-4425-92EA-DC5EB510D74E}" dt="2021-11-18T11:05:47.973" v="383" actId="255"/>
          <ac:spMkLst>
            <pc:docMk/>
            <pc:sldMk cId="1905581940" sldId="256"/>
            <ac:spMk id="30" creationId="{00000000-0000-0000-0000-000000000000}"/>
          </ac:spMkLst>
        </pc:spChg>
        <pc:spChg chg="mod">
          <ac:chgData name="Karel van der Lelij" userId="0ebe60f0-329f-4378-b93f-e89fca307a8a" providerId="ADAL" clId="{814A72B3-B07E-4425-92EA-DC5EB510D74E}" dt="2021-11-18T11:05:51.368" v="385" actId="20577"/>
          <ac:spMkLst>
            <pc:docMk/>
            <pc:sldMk cId="1905581940" sldId="256"/>
            <ac:spMk id="31" creationId="{00000000-0000-0000-0000-000000000000}"/>
          </ac:spMkLst>
        </pc:spChg>
        <pc:picChg chg="add mod">
          <ac:chgData name="Karel van der Lelij" userId="0ebe60f0-329f-4378-b93f-e89fca307a8a" providerId="ADAL" clId="{814A72B3-B07E-4425-92EA-DC5EB510D74E}" dt="2021-11-18T11:05:10.920" v="368" actId="1037"/>
          <ac:picMkLst>
            <pc:docMk/>
            <pc:sldMk cId="1905581940" sldId="256"/>
            <ac:picMk id="2" creationId="{613ECC83-D78F-4B7E-93BC-0BD3E17B486C}"/>
          </ac:picMkLst>
        </pc:picChg>
        <pc:picChg chg="add del">
          <ac:chgData name="Karel van der Lelij" userId="0ebe60f0-329f-4378-b93f-e89fca307a8a" providerId="ADAL" clId="{814A72B3-B07E-4425-92EA-DC5EB510D74E}" dt="2021-11-18T11:05:06.351" v="345" actId="478"/>
          <ac:picMkLst>
            <pc:docMk/>
            <pc:sldMk cId="1905581940" sldId="256"/>
            <ac:picMk id="1026" creationId="{1EA34FF1-AB1B-467B-AA76-F855299E7FD2}"/>
          </ac:picMkLst>
        </pc:picChg>
      </pc:sldChg>
      <pc:sldChg chg="addSp delSp modSp mod">
        <pc:chgData name="Karel van der Lelij" userId="0ebe60f0-329f-4378-b93f-e89fca307a8a" providerId="ADAL" clId="{814A72B3-B07E-4425-92EA-DC5EB510D74E}" dt="2021-11-19T12:33:16.965" v="8983" actId="20577"/>
        <pc:sldMkLst>
          <pc:docMk/>
          <pc:sldMk cId="1816677251" sldId="302"/>
        </pc:sldMkLst>
        <pc:spChg chg="del">
          <ac:chgData name="Karel van der Lelij" userId="0ebe60f0-329f-4378-b93f-e89fca307a8a" providerId="ADAL" clId="{814A72B3-B07E-4425-92EA-DC5EB510D74E}" dt="2021-11-19T12:33:07.465" v="8970" actId="478"/>
          <ac:spMkLst>
            <pc:docMk/>
            <pc:sldMk cId="1816677251" sldId="302"/>
            <ac:spMk id="2" creationId="{F12D6539-29A0-454A-8843-761CB5325720}"/>
          </ac:spMkLst>
        </pc:spChg>
        <pc:spChg chg="mod">
          <ac:chgData name="Karel van der Lelij" userId="0ebe60f0-329f-4378-b93f-e89fca307a8a" providerId="ADAL" clId="{814A72B3-B07E-4425-92EA-DC5EB510D74E}" dt="2021-11-19T12:09:33.027" v="8791" actId="1076"/>
          <ac:spMkLst>
            <pc:docMk/>
            <pc:sldMk cId="1816677251" sldId="302"/>
            <ac:spMk id="4" creationId="{00000000-0000-0000-0000-000000000000}"/>
          </ac:spMkLst>
        </pc:spChg>
        <pc:spChg chg="mod">
          <ac:chgData name="Karel van der Lelij" userId="0ebe60f0-329f-4378-b93f-e89fca307a8a" providerId="ADAL" clId="{814A72B3-B07E-4425-92EA-DC5EB510D74E}" dt="2021-11-19T12:08:08.059" v="8785" actId="1076"/>
          <ac:spMkLst>
            <pc:docMk/>
            <pc:sldMk cId="1816677251" sldId="302"/>
            <ac:spMk id="7" creationId="{00000000-0000-0000-0000-000000000000}"/>
          </ac:spMkLst>
        </pc:spChg>
        <pc:spChg chg="add del mod">
          <ac:chgData name="Karel van der Lelij" userId="0ebe60f0-329f-4378-b93f-e89fca307a8a" providerId="ADAL" clId="{814A72B3-B07E-4425-92EA-DC5EB510D74E}" dt="2021-11-19T12:33:12.149" v="8971" actId="478"/>
          <ac:spMkLst>
            <pc:docMk/>
            <pc:sldMk cId="1816677251" sldId="302"/>
            <ac:spMk id="8" creationId="{97FEBB15-32AF-4CC9-BA6B-06432E0F9558}"/>
          </ac:spMkLst>
        </pc:spChg>
        <pc:spChg chg="add mod">
          <ac:chgData name="Karel van der Lelij" userId="0ebe60f0-329f-4378-b93f-e89fca307a8a" providerId="ADAL" clId="{814A72B3-B07E-4425-92EA-DC5EB510D74E}" dt="2021-11-19T12:33:16.965" v="8983" actId="20577"/>
          <ac:spMkLst>
            <pc:docMk/>
            <pc:sldMk cId="1816677251" sldId="302"/>
            <ac:spMk id="10" creationId="{D6912BFF-0C9D-4795-8A99-1FB1F1B74321}"/>
          </ac:spMkLst>
        </pc:spChg>
        <pc:picChg chg="del">
          <ac:chgData name="Karel van der Lelij" userId="0ebe60f0-329f-4378-b93f-e89fca307a8a" providerId="ADAL" clId="{814A72B3-B07E-4425-92EA-DC5EB510D74E}" dt="2021-11-19T12:08:31.535" v="8786" actId="478"/>
          <ac:picMkLst>
            <pc:docMk/>
            <pc:sldMk cId="1816677251" sldId="302"/>
            <ac:picMk id="8" creationId="{00000000-0000-0000-0000-000000000000}"/>
          </ac:picMkLst>
        </pc:picChg>
        <pc:picChg chg="add mod ord">
          <ac:chgData name="Karel van der Lelij" userId="0ebe60f0-329f-4378-b93f-e89fca307a8a" providerId="ADAL" clId="{814A72B3-B07E-4425-92EA-DC5EB510D74E}" dt="2021-11-19T12:08:35.851" v="8788" actId="167"/>
          <ac:picMkLst>
            <pc:docMk/>
            <pc:sldMk cId="1816677251" sldId="302"/>
            <ac:picMk id="9" creationId="{A316A6AF-C1C5-43F6-8DA0-BDD4BCB36662}"/>
          </ac:picMkLst>
        </pc:picChg>
      </pc:sldChg>
      <pc:sldChg chg="delSp mod modAnim">
        <pc:chgData name="Karel van der Lelij" userId="0ebe60f0-329f-4378-b93f-e89fca307a8a" providerId="ADAL" clId="{814A72B3-B07E-4425-92EA-DC5EB510D74E}" dt="2021-11-19T12:06:58.386" v="8781"/>
        <pc:sldMkLst>
          <pc:docMk/>
          <pc:sldMk cId="2431974521" sldId="303"/>
        </pc:sldMkLst>
        <pc:spChg chg="del">
          <ac:chgData name="Karel van der Lelij" userId="0ebe60f0-329f-4378-b93f-e89fca307a8a" providerId="ADAL" clId="{814A72B3-B07E-4425-92EA-DC5EB510D74E}" dt="2021-11-18T10:46:11.017" v="36" actId="478"/>
          <ac:spMkLst>
            <pc:docMk/>
            <pc:sldMk cId="2431974521" sldId="303"/>
            <ac:spMk id="4" creationId="{BB1AF766-B045-4904-9B19-CFA766103DAA}"/>
          </ac:spMkLst>
        </pc:spChg>
      </pc:sldChg>
      <pc:sldChg chg="del">
        <pc:chgData name="Karel van der Lelij" userId="0ebe60f0-329f-4378-b93f-e89fca307a8a" providerId="ADAL" clId="{814A72B3-B07E-4425-92EA-DC5EB510D74E}" dt="2021-11-18T21:01:09.982" v="5067" actId="47"/>
        <pc:sldMkLst>
          <pc:docMk/>
          <pc:sldMk cId="577555180" sldId="305"/>
        </pc:sldMkLst>
      </pc:sldChg>
      <pc:sldChg chg="del">
        <pc:chgData name="Karel van der Lelij" userId="0ebe60f0-329f-4378-b93f-e89fca307a8a" providerId="ADAL" clId="{814A72B3-B07E-4425-92EA-DC5EB510D74E}" dt="2021-11-18T11:00:46.277" v="322" actId="47"/>
        <pc:sldMkLst>
          <pc:docMk/>
          <pc:sldMk cId="945455920" sldId="360"/>
        </pc:sldMkLst>
      </pc:sldChg>
      <pc:sldChg chg="del">
        <pc:chgData name="Karel van der Lelij" userId="0ebe60f0-329f-4378-b93f-e89fca307a8a" providerId="ADAL" clId="{814A72B3-B07E-4425-92EA-DC5EB510D74E}" dt="2021-11-18T11:00:46.746" v="323" actId="47"/>
        <pc:sldMkLst>
          <pc:docMk/>
          <pc:sldMk cId="795500050" sldId="361"/>
        </pc:sldMkLst>
      </pc:sldChg>
      <pc:sldChg chg="del">
        <pc:chgData name="Karel van der Lelij" userId="0ebe60f0-329f-4378-b93f-e89fca307a8a" providerId="ADAL" clId="{814A72B3-B07E-4425-92EA-DC5EB510D74E}" dt="2021-11-18T11:00:48.764" v="327" actId="47"/>
        <pc:sldMkLst>
          <pc:docMk/>
          <pc:sldMk cId="2383036193" sldId="362"/>
        </pc:sldMkLst>
      </pc:sldChg>
      <pc:sldChg chg="del">
        <pc:chgData name="Karel van der Lelij" userId="0ebe60f0-329f-4378-b93f-e89fca307a8a" providerId="ADAL" clId="{814A72B3-B07E-4425-92EA-DC5EB510D74E}" dt="2021-11-18T11:00:50.586" v="330" actId="47"/>
        <pc:sldMkLst>
          <pc:docMk/>
          <pc:sldMk cId="3494798831" sldId="364"/>
        </pc:sldMkLst>
      </pc:sldChg>
      <pc:sldChg chg="del">
        <pc:chgData name="Karel van der Lelij" userId="0ebe60f0-329f-4378-b93f-e89fca307a8a" providerId="ADAL" clId="{814A72B3-B07E-4425-92EA-DC5EB510D74E}" dt="2021-11-18T11:00:47.195" v="324" actId="47"/>
        <pc:sldMkLst>
          <pc:docMk/>
          <pc:sldMk cId="3199088312" sldId="365"/>
        </pc:sldMkLst>
      </pc:sldChg>
      <pc:sldChg chg="addSp delSp modSp mod ord">
        <pc:chgData name="Karel van der Lelij" userId="0ebe60f0-329f-4378-b93f-e89fca307a8a" providerId="ADAL" clId="{814A72B3-B07E-4425-92EA-DC5EB510D74E}" dt="2021-11-19T12:03:20.448" v="8717" actId="20577"/>
        <pc:sldMkLst>
          <pc:docMk/>
          <pc:sldMk cId="3244896971" sldId="366"/>
        </pc:sldMkLst>
        <pc:spChg chg="del mod">
          <ac:chgData name="Karel van der Lelij" userId="0ebe60f0-329f-4378-b93f-e89fca307a8a" providerId="ADAL" clId="{814A72B3-B07E-4425-92EA-DC5EB510D74E}" dt="2021-11-18T20:33:26.656" v="4073" actId="478"/>
          <ac:spMkLst>
            <pc:docMk/>
            <pc:sldMk cId="3244896971" sldId="366"/>
            <ac:spMk id="6" creationId="{A8642A14-0610-406E-8D5C-F07042623245}"/>
          </ac:spMkLst>
        </pc:spChg>
        <pc:spChg chg="add del mod">
          <ac:chgData name="Karel van der Lelij" userId="0ebe60f0-329f-4378-b93f-e89fca307a8a" providerId="ADAL" clId="{814A72B3-B07E-4425-92EA-DC5EB510D74E}" dt="2021-11-18T20:38:09.152" v="4439" actId="478"/>
          <ac:spMkLst>
            <pc:docMk/>
            <pc:sldMk cId="3244896971" sldId="366"/>
            <ac:spMk id="7" creationId="{AFD5FFB4-3D3D-450B-ABFD-007061571CBF}"/>
          </ac:spMkLst>
        </pc:spChg>
        <pc:spChg chg="add del mod">
          <ac:chgData name="Karel van der Lelij" userId="0ebe60f0-329f-4378-b93f-e89fca307a8a" providerId="ADAL" clId="{814A72B3-B07E-4425-92EA-DC5EB510D74E}" dt="2021-11-18T20:38:44.240" v="4461" actId="478"/>
          <ac:spMkLst>
            <pc:docMk/>
            <pc:sldMk cId="3244896971" sldId="366"/>
            <ac:spMk id="8" creationId="{65775E3D-FD40-49B4-B501-41579F5C35B1}"/>
          </ac:spMkLst>
        </pc:spChg>
        <pc:spChg chg="mod">
          <ac:chgData name="Karel van der Lelij" userId="0ebe60f0-329f-4378-b93f-e89fca307a8a" providerId="ADAL" clId="{814A72B3-B07E-4425-92EA-DC5EB510D74E}" dt="2021-11-18T19:42:37.026" v="2712" actId="20577"/>
          <ac:spMkLst>
            <pc:docMk/>
            <pc:sldMk cId="3244896971" sldId="366"/>
            <ac:spMk id="9" creationId="{00000000-0000-0000-0000-000000000000}"/>
          </ac:spMkLst>
        </pc:spChg>
        <pc:spChg chg="mod">
          <ac:chgData name="Karel van der Lelij" userId="0ebe60f0-329f-4378-b93f-e89fca307a8a" providerId="ADAL" clId="{814A72B3-B07E-4425-92EA-DC5EB510D74E}" dt="2021-11-19T12:03:20.448" v="8717" actId="20577"/>
          <ac:spMkLst>
            <pc:docMk/>
            <pc:sldMk cId="3244896971" sldId="366"/>
            <ac:spMk id="10" creationId="{00000000-0000-0000-0000-000000000000}"/>
          </ac:spMkLst>
        </pc:spChg>
        <pc:spChg chg="add mod">
          <ac:chgData name="Karel van der Lelij" userId="0ebe60f0-329f-4378-b93f-e89fca307a8a" providerId="ADAL" clId="{814A72B3-B07E-4425-92EA-DC5EB510D74E}" dt="2021-11-18T20:48:56.056" v="5003" actId="14100"/>
          <ac:spMkLst>
            <pc:docMk/>
            <pc:sldMk cId="3244896971" sldId="366"/>
            <ac:spMk id="11" creationId="{6F29D328-79B8-43AA-AD35-2C40607B8239}"/>
          </ac:spMkLst>
        </pc:spChg>
      </pc:sldChg>
      <pc:sldChg chg="del">
        <pc:chgData name="Karel van der Lelij" userId="0ebe60f0-329f-4378-b93f-e89fca307a8a" providerId="ADAL" clId="{814A72B3-B07E-4425-92EA-DC5EB510D74E}" dt="2021-11-18T21:01:10.182" v="5068" actId="47"/>
        <pc:sldMkLst>
          <pc:docMk/>
          <pc:sldMk cId="2350698826" sldId="367"/>
        </pc:sldMkLst>
      </pc:sldChg>
      <pc:sldChg chg="del">
        <pc:chgData name="Karel van der Lelij" userId="0ebe60f0-329f-4378-b93f-e89fca307a8a" providerId="ADAL" clId="{814A72B3-B07E-4425-92EA-DC5EB510D74E}" dt="2021-11-18T21:01:10.390" v="5069" actId="47"/>
        <pc:sldMkLst>
          <pc:docMk/>
          <pc:sldMk cId="2969629305" sldId="368"/>
        </pc:sldMkLst>
      </pc:sldChg>
      <pc:sldChg chg="del">
        <pc:chgData name="Karel van der Lelij" userId="0ebe60f0-329f-4378-b93f-e89fca307a8a" providerId="ADAL" clId="{814A72B3-B07E-4425-92EA-DC5EB510D74E}" dt="2021-11-18T21:01:10.609" v="5071" actId="47"/>
        <pc:sldMkLst>
          <pc:docMk/>
          <pc:sldMk cId="1823279548" sldId="369"/>
        </pc:sldMkLst>
      </pc:sldChg>
      <pc:sldChg chg="del">
        <pc:chgData name="Karel van der Lelij" userId="0ebe60f0-329f-4378-b93f-e89fca307a8a" providerId="ADAL" clId="{814A72B3-B07E-4425-92EA-DC5EB510D74E}" dt="2021-11-18T21:01:10.444" v="5070" actId="47"/>
        <pc:sldMkLst>
          <pc:docMk/>
          <pc:sldMk cId="3013714782" sldId="370"/>
        </pc:sldMkLst>
      </pc:sldChg>
      <pc:sldChg chg="del">
        <pc:chgData name="Karel van der Lelij" userId="0ebe60f0-329f-4378-b93f-e89fca307a8a" providerId="ADAL" clId="{814A72B3-B07E-4425-92EA-DC5EB510D74E}" dt="2021-11-18T21:16:42.511" v="5225" actId="47"/>
        <pc:sldMkLst>
          <pc:docMk/>
          <pc:sldMk cId="2333355732" sldId="371"/>
        </pc:sldMkLst>
      </pc:sldChg>
      <pc:sldChg chg="del">
        <pc:chgData name="Karel van der Lelij" userId="0ebe60f0-329f-4378-b93f-e89fca307a8a" providerId="ADAL" clId="{814A72B3-B07E-4425-92EA-DC5EB510D74E}" dt="2021-11-18T21:16:42.706" v="5226" actId="47"/>
        <pc:sldMkLst>
          <pc:docMk/>
          <pc:sldMk cId="3636466470" sldId="372"/>
        </pc:sldMkLst>
      </pc:sldChg>
      <pc:sldChg chg="del">
        <pc:chgData name="Karel van der Lelij" userId="0ebe60f0-329f-4378-b93f-e89fca307a8a" providerId="ADAL" clId="{814A72B3-B07E-4425-92EA-DC5EB510D74E}" dt="2021-11-18T21:16:43.032" v="5228" actId="47"/>
        <pc:sldMkLst>
          <pc:docMk/>
          <pc:sldMk cId="4165785608" sldId="373"/>
        </pc:sldMkLst>
      </pc:sldChg>
      <pc:sldChg chg="del">
        <pc:chgData name="Karel van der Lelij" userId="0ebe60f0-329f-4378-b93f-e89fca307a8a" providerId="ADAL" clId="{814A72B3-B07E-4425-92EA-DC5EB510D74E}" dt="2021-11-18T21:16:42.860" v="5227" actId="47"/>
        <pc:sldMkLst>
          <pc:docMk/>
          <pc:sldMk cId="2206339060" sldId="374"/>
        </pc:sldMkLst>
      </pc:sldChg>
      <pc:sldChg chg="del">
        <pc:chgData name="Karel van der Lelij" userId="0ebe60f0-329f-4378-b93f-e89fca307a8a" providerId="ADAL" clId="{814A72B3-B07E-4425-92EA-DC5EB510D74E}" dt="2021-11-18T21:16:43.186" v="5229" actId="47"/>
        <pc:sldMkLst>
          <pc:docMk/>
          <pc:sldMk cId="860914644" sldId="375"/>
        </pc:sldMkLst>
      </pc:sldChg>
      <pc:sldChg chg="del">
        <pc:chgData name="Karel van der Lelij" userId="0ebe60f0-329f-4378-b93f-e89fca307a8a" providerId="ADAL" clId="{814A72B3-B07E-4425-92EA-DC5EB510D74E}" dt="2021-11-18T21:16:43.336" v="5230" actId="47"/>
        <pc:sldMkLst>
          <pc:docMk/>
          <pc:sldMk cId="3478505647" sldId="376"/>
        </pc:sldMkLst>
      </pc:sldChg>
      <pc:sldChg chg="del">
        <pc:chgData name="Karel van der Lelij" userId="0ebe60f0-329f-4378-b93f-e89fca307a8a" providerId="ADAL" clId="{814A72B3-B07E-4425-92EA-DC5EB510D74E}" dt="2021-11-18T21:16:43.508" v="5231" actId="47"/>
        <pc:sldMkLst>
          <pc:docMk/>
          <pc:sldMk cId="1630376387" sldId="377"/>
        </pc:sldMkLst>
      </pc:sldChg>
      <pc:sldChg chg="del">
        <pc:chgData name="Karel van der Lelij" userId="0ebe60f0-329f-4378-b93f-e89fca307a8a" providerId="ADAL" clId="{814A72B3-B07E-4425-92EA-DC5EB510D74E}" dt="2021-11-18T11:00:47.692" v="325" actId="47"/>
        <pc:sldMkLst>
          <pc:docMk/>
          <pc:sldMk cId="854205695" sldId="378"/>
        </pc:sldMkLst>
      </pc:sldChg>
      <pc:sldChg chg="del">
        <pc:chgData name="Karel van der Lelij" userId="0ebe60f0-329f-4378-b93f-e89fca307a8a" providerId="ADAL" clId="{814A72B3-B07E-4425-92EA-DC5EB510D74E}" dt="2021-11-18T11:00:48.116" v="326" actId="47"/>
        <pc:sldMkLst>
          <pc:docMk/>
          <pc:sldMk cId="229020563" sldId="379"/>
        </pc:sldMkLst>
      </pc:sldChg>
      <pc:sldChg chg="del">
        <pc:chgData name="Karel van der Lelij" userId="0ebe60f0-329f-4378-b93f-e89fca307a8a" providerId="ADAL" clId="{814A72B3-B07E-4425-92EA-DC5EB510D74E}" dt="2021-11-18T11:00:50.059" v="329" actId="47"/>
        <pc:sldMkLst>
          <pc:docMk/>
          <pc:sldMk cId="315970654" sldId="380"/>
        </pc:sldMkLst>
      </pc:sldChg>
      <pc:sldChg chg="del">
        <pc:chgData name="Karel van der Lelij" userId="0ebe60f0-329f-4378-b93f-e89fca307a8a" providerId="ADAL" clId="{814A72B3-B07E-4425-92EA-DC5EB510D74E}" dt="2021-11-18T11:00:49.301" v="328" actId="47"/>
        <pc:sldMkLst>
          <pc:docMk/>
          <pc:sldMk cId="401122958" sldId="381"/>
        </pc:sldMkLst>
      </pc:sldChg>
      <pc:sldChg chg="del">
        <pc:chgData name="Karel van der Lelij" userId="0ebe60f0-329f-4378-b93f-e89fca307a8a" providerId="ADAL" clId="{814A72B3-B07E-4425-92EA-DC5EB510D74E}" dt="2021-11-18T11:00:51.036" v="331" actId="47"/>
        <pc:sldMkLst>
          <pc:docMk/>
          <pc:sldMk cId="966938047" sldId="382"/>
        </pc:sldMkLst>
      </pc:sldChg>
      <pc:sldChg chg="del">
        <pc:chgData name="Karel van der Lelij" userId="0ebe60f0-329f-4378-b93f-e89fca307a8a" providerId="ADAL" clId="{814A72B3-B07E-4425-92EA-DC5EB510D74E}" dt="2021-11-18T11:00:51.762" v="332" actId="47"/>
        <pc:sldMkLst>
          <pc:docMk/>
          <pc:sldMk cId="1053902378" sldId="383"/>
        </pc:sldMkLst>
      </pc:sldChg>
      <pc:sldChg chg="del">
        <pc:chgData name="Karel van der Lelij" userId="0ebe60f0-329f-4378-b93f-e89fca307a8a" providerId="ADAL" clId="{814A72B3-B07E-4425-92EA-DC5EB510D74E}" dt="2021-11-18T21:16:43.665" v="5232" actId="47"/>
        <pc:sldMkLst>
          <pc:docMk/>
          <pc:sldMk cId="2791518402" sldId="384"/>
        </pc:sldMkLst>
      </pc:sldChg>
      <pc:sldChg chg="del">
        <pc:chgData name="Karel van der Lelij" userId="0ebe60f0-329f-4378-b93f-e89fca307a8a" providerId="ADAL" clId="{814A72B3-B07E-4425-92EA-DC5EB510D74E}" dt="2021-11-18T21:16:43.823" v="5233" actId="47"/>
        <pc:sldMkLst>
          <pc:docMk/>
          <pc:sldMk cId="340078802" sldId="385"/>
        </pc:sldMkLst>
      </pc:sldChg>
      <pc:sldChg chg="del">
        <pc:chgData name="Karel van der Lelij" userId="0ebe60f0-329f-4378-b93f-e89fca307a8a" providerId="ADAL" clId="{814A72B3-B07E-4425-92EA-DC5EB510D74E}" dt="2021-11-18T21:16:43.982" v="5234" actId="47"/>
        <pc:sldMkLst>
          <pc:docMk/>
          <pc:sldMk cId="435652533" sldId="386"/>
        </pc:sldMkLst>
      </pc:sldChg>
      <pc:sldChg chg="modSp mod ord">
        <pc:chgData name="Karel van der Lelij" userId="0ebe60f0-329f-4378-b93f-e89fca307a8a" providerId="ADAL" clId="{814A72B3-B07E-4425-92EA-DC5EB510D74E}" dt="2021-11-18T19:44:31.359" v="2899" actId="20577"/>
        <pc:sldMkLst>
          <pc:docMk/>
          <pc:sldMk cId="1695184804" sldId="387"/>
        </pc:sldMkLst>
        <pc:spChg chg="mod">
          <ac:chgData name="Karel van der Lelij" userId="0ebe60f0-329f-4378-b93f-e89fca307a8a" providerId="ADAL" clId="{814A72B3-B07E-4425-92EA-DC5EB510D74E}" dt="2021-11-18T19:44:31.359" v="2899" actId="20577"/>
          <ac:spMkLst>
            <pc:docMk/>
            <pc:sldMk cId="1695184804" sldId="387"/>
            <ac:spMk id="8" creationId="{21DA1B08-FF04-45EE-92FF-3E650D1B0BD1}"/>
          </ac:spMkLst>
        </pc:spChg>
      </pc:sldChg>
      <pc:sldChg chg="del">
        <pc:chgData name="Karel van der Lelij" userId="0ebe60f0-329f-4378-b93f-e89fca307a8a" providerId="ADAL" clId="{814A72B3-B07E-4425-92EA-DC5EB510D74E}" dt="2021-11-18T21:16:49.669" v="5235" actId="47"/>
        <pc:sldMkLst>
          <pc:docMk/>
          <pc:sldMk cId="2764702984" sldId="388"/>
        </pc:sldMkLst>
      </pc:sldChg>
      <pc:sldChg chg="del">
        <pc:chgData name="Karel van der Lelij" userId="0ebe60f0-329f-4378-b93f-e89fca307a8a" providerId="ADAL" clId="{814A72B3-B07E-4425-92EA-DC5EB510D74E}" dt="2021-11-18T21:16:49.669" v="5235" actId="47"/>
        <pc:sldMkLst>
          <pc:docMk/>
          <pc:sldMk cId="3542089080" sldId="389"/>
        </pc:sldMkLst>
      </pc:sldChg>
      <pc:sldChg chg="del">
        <pc:chgData name="Karel van der Lelij" userId="0ebe60f0-329f-4378-b93f-e89fca307a8a" providerId="ADAL" clId="{814A72B3-B07E-4425-92EA-DC5EB510D74E}" dt="2021-11-18T21:16:49.669" v="5235" actId="47"/>
        <pc:sldMkLst>
          <pc:docMk/>
          <pc:sldMk cId="1361262163" sldId="390"/>
        </pc:sldMkLst>
      </pc:sldChg>
      <pc:sldChg chg="del">
        <pc:chgData name="Karel van der Lelij" userId="0ebe60f0-329f-4378-b93f-e89fca307a8a" providerId="ADAL" clId="{814A72B3-B07E-4425-92EA-DC5EB510D74E}" dt="2021-11-18T21:16:49.669" v="5235" actId="47"/>
        <pc:sldMkLst>
          <pc:docMk/>
          <pc:sldMk cId="67070827" sldId="391"/>
        </pc:sldMkLst>
      </pc:sldChg>
      <pc:sldChg chg="del">
        <pc:chgData name="Karel van der Lelij" userId="0ebe60f0-329f-4378-b93f-e89fca307a8a" providerId="ADAL" clId="{814A72B3-B07E-4425-92EA-DC5EB510D74E}" dt="2021-11-18T21:16:49.669" v="5235" actId="47"/>
        <pc:sldMkLst>
          <pc:docMk/>
          <pc:sldMk cId="12024168" sldId="393"/>
        </pc:sldMkLst>
      </pc:sldChg>
      <pc:sldChg chg="del">
        <pc:chgData name="Karel van der Lelij" userId="0ebe60f0-329f-4378-b93f-e89fca307a8a" providerId="ADAL" clId="{814A72B3-B07E-4425-92EA-DC5EB510D74E}" dt="2021-11-18T21:16:49.669" v="5235" actId="47"/>
        <pc:sldMkLst>
          <pc:docMk/>
          <pc:sldMk cId="2489250665" sldId="394"/>
        </pc:sldMkLst>
      </pc:sldChg>
      <pc:sldChg chg="del">
        <pc:chgData name="Karel van der Lelij" userId="0ebe60f0-329f-4378-b93f-e89fca307a8a" providerId="ADAL" clId="{814A72B3-B07E-4425-92EA-DC5EB510D74E}" dt="2021-11-18T21:16:49.669" v="5235" actId="47"/>
        <pc:sldMkLst>
          <pc:docMk/>
          <pc:sldMk cId="1814843572" sldId="395"/>
        </pc:sldMkLst>
      </pc:sldChg>
      <pc:sldChg chg="del">
        <pc:chgData name="Karel van der Lelij" userId="0ebe60f0-329f-4378-b93f-e89fca307a8a" providerId="ADAL" clId="{814A72B3-B07E-4425-92EA-DC5EB510D74E}" dt="2021-11-18T21:16:49.669" v="5235" actId="47"/>
        <pc:sldMkLst>
          <pc:docMk/>
          <pc:sldMk cId="1564523162" sldId="396"/>
        </pc:sldMkLst>
      </pc:sldChg>
      <pc:sldChg chg="del">
        <pc:chgData name="Karel van der Lelij" userId="0ebe60f0-329f-4378-b93f-e89fca307a8a" providerId="ADAL" clId="{814A72B3-B07E-4425-92EA-DC5EB510D74E}" dt="2021-11-18T21:16:49.669" v="5235" actId="47"/>
        <pc:sldMkLst>
          <pc:docMk/>
          <pc:sldMk cId="1574421351" sldId="399"/>
        </pc:sldMkLst>
      </pc:sldChg>
      <pc:sldChg chg="del">
        <pc:chgData name="Karel van der Lelij" userId="0ebe60f0-329f-4378-b93f-e89fca307a8a" providerId="ADAL" clId="{814A72B3-B07E-4425-92EA-DC5EB510D74E}" dt="2021-11-18T21:16:49.669" v="5235" actId="47"/>
        <pc:sldMkLst>
          <pc:docMk/>
          <pc:sldMk cId="2891401138" sldId="400"/>
        </pc:sldMkLst>
      </pc:sldChg>
      <pc:sldChg chg="del">
        <pc:chgData name="Karel van der Lelij" userId="0ebe60f0-329f-4378-b93f-e89fca307a8a" providerId="ADAL" clId="{814A72B3-B07E-4425-92EA-DC5EB510D74E}" dt="2021-11-18T21:16:49.669" v="5235" actId="47"/>
        <pc:sldMkLst>
          <pc:docMk/>
          <pc:sldMk cId="4177058223" sldId="401"/>
        </pc:sldMkLst>
      </pc:sldChg>
      <pc:sldChg chg="del">
        <pc:chgData name="Karel van der Lelij" userId="0ebe60f0-329f-4378-b93f-e89fca307a8a" providerId="ADAL" clId="{814A72B3-B07E-4425-92EA-DC5EB510D74E}" dt="2021-11-18T21:16:49.669" v="5235" actId="47"/>
        <pc:sldMkLst>
          <pc:docMk/>
          <pc:sldMk cId="2230863191" sldId="402"/>
        </pc:sldMkLst>
      </pc:sldChg>
      <pc:sldChg chg="del">
        <pc:chgData name="Karel van der Lelij" userId="0ebe60f0-329f-4378-b93f-e89fca307a8a" providerId="ADAL" clId="{814A72B3-B07E-4425-92EA-DC5EB510D74E}" dt="2021-11-18T21:16:49.669" v="5235" actId="47"/>
        <pc:sldMkLst>
          <pc:docMk/>
          <pc:sldMk cId="3937986361" sldId="403"/>
        </pc:sldMkLst>
      </pc:sldChg>
      <pc:sldChg chg="del">
        <pc:chgData name="Karel van der Lelij" userId="0ebe60f0-329f-4378-b93f-e89fca307a8a" providerId="ADAL" clId="{814A72B3-B07E-4425-92EA-DC5EB510D74E}" dt="2021-11-18T21:16:49.669" v="5235" actId="47"/>
        <pc:sldMkLst>
          <pc:docMk/>
          <pc:sldMk cId="3831025863" sldId="404"/>
        </pc:sldMkLst>
      </pc:sldChg>
      <pc:sldChg chg="del">
        <pc:chgData name="Karel van der Lelij" userId="0ebe60f0-329f-4378-b93f-e89fca307a8a" providerId="ADAL" clId="{814A72B3-B07E-4425-92EA-DC5EB510D74E}" dt="2021-11-18T21:16:49.669" v="5235" actId="47"/>
        <pc:sldMkLst>
          <pc:docMk/>
          <pc:sldMk cId="1732592893" sldId="405"/>
        </pc:sldMkLst>
      </pc:sldChg>
      <pc:sldChg chg="del">
        <pc:chgData name="Karel van der Lelij" userId="0ebe60f0-329f-4378-b93f-e89fca307a8a" providerId="ADAL" clId="{814A72B3-B07E-4425-92EA-DC5EB510D74E}" dt="2021-11-18T21:16:49.669" v="5235" actId="47"/>
        <pc:sldMkLst>
          <pc:docMk/>
          <pc:sldMk cId="3962533" sldId="406"/>
        </pc:sldMkLst>
      </pc:sldChg>
      <pc:sldChg chg="del">
        <pc:chgData name="Karel van der Lelij" userId="0ebe60f0-329f-4378-b93f-e89fca307a8a" providerId="ADAL" clId="{814A72B3-B07E-4425-92EA-DC5EB510D74E}" dt="2021-11-18T21:16:49.669" v="5235" actId="47"/>
        <pc:sldMkLst>
          <pc:docMk/>
          <pc:sldMk cId="147609426" sldId="407"/>
        </pc:sldMkLst>
      </pc:sldChg>
      <pc:sldChg chg="del">
        <pc:chgData name="Karel van der Lelij" userId="0ebe60f0-329f-4378-b93f-e89fca307a8a" providerId="ADAL" clId="{814A72B3-B07E-4425-92EA-DC5EB510D74E}" dt="2021-11-18T21:16:49.669" v="5235" actId="47"/>
        <pc:sldMkLst>
          <pc:docMk/>
          <pc:sldMk cId="88536299" sldId="410"/>
        </pc:sldMkLst>
      </pc:sldChg>
      <pc:sldChg chg="del">
        <pc:chgData name="Karel van der Lelij" userId="0ebe60f0-329f-4378-b93f-e89fca307a8a" providerId="ADAL" clId="{814A72B3-B07E-4425-92EA-DC5EB510D74E}" dt="2021-11-18T21:16:49.669" v="5235" actId="47"/>
        <pc:sldMkLst>
          <pc:docMk/>
          <pc:sldMk cId="3687717972" sldId="411"/>
        </pc:sldMkLst>
      </pc:sldChg>
      <pc:sldChg chg="del ord">
        <pc:chgData name="Karel van der Lelij" userId="0ebe60f0-329f-4378-b93f-e89fca307a8a" providerId="ADAL" clId="{814A72B3-B07E-4425-92EA-DC5EB510D74E}" dt="2021-11-18T21:16:49.669" v="5235" actId="47"/>
        <pc:sldMkLst>
          <pc:docMk/>
          <pc:sldMk cId="395449304" sldId="412"/>
        </pc:sldMkLst>
      </pc:sldChg>
      <pc:sldChg chg="del">
        <pc:chgData name="Karel van der Lelij" userId="0ebe60f0-329f-4378-b93f-e89fca307a8a" providerId="ADAL" clId="{814A72B3-B07E-4425-92EA-DC5EB510D74E}" dt="2021-11-18T21:16:49.669" v="5235" actId="47"/>
        <pc:sldMkLst>
          <pc:docMk/>
          <pc:sldMk cId="3887423958" sldId="413"/>
        </pc:sldMkLst>
      </pc:sldChg>
      <pc:sldChg chg="del">
        <pc:chgData name="Karel van der Lelij" userId="0ebe60f0-329f-4378-b93f-e89fca307a8a" providerId="ADAL" clId="{814A72B3-B07E-4425-92EA-DC5EB510D74E}" dt="2021-11-18T21:16:49.669" v="5235" actId="47"/>
        <pc:sldMkLst>
          <pc:docMk/>
          <pc:sldMk cId="3216879044" sldId="414"/>
        </pc:sldMkLst>
      </pc:sldChg>
      <pc:sldChg chg="del">
        <pc:chgData name="Karel van der Lelij" userId="0ebe60f0-329f-4378-b93f-e89fca307a8a" providerId="ADAL" clId="{814A72B3-B07E-4425-92EA-DC5EB510D74E}" dt="2021-11-18T21:16:49.669" v="5235" actId="47"/>
        <pc:sldMkLst>
          <pc:docMk/>
          <pc:sldMk cId="1202300445" sldId="415"/>
        </pc:sldMkLst>
      </pc:sldChg>
      <pc:sldChg chg="modSp mod ord">
        <pc:chgData name="Karel van der Lelij" userId="0ebe60f0-329f-4378-b93f-e89fca307a8a" providerId="ADAL" clId="{814A72B3-B07E-4425-92EA-DC5EB510D74E}" dt="2021-11-18T21:33:14.878" v="6900" actId="20577"/>
        <pc:sldMkLst>
          <pc:docMk/>
          <pc:sldMk cId="4153289940" sldId="417"/>
        </pc:sldMkLst>
        <pc:spChg chg="mod">
          <ac:chgData name="Karel van der Lelij" userId="0ebe60f0-329f-4378-b93f-e89fca307a8a" providerId="ADAL" clId="{814A72B3-B07E-4425-92EA-DC5EB510D74E}" dt="2021-11-18T21:22:02.888" v="5959" actId="20577"/>
          <ac:spMkLst>
            <pc:docMk/>
            <pc:sldMk cId="4153289940" sldId="417"/>
            <ac:spMk id="9" creationId="{00000000-0000-0000-0000-000000000000}"/>
          </ac:spMkLst>
        </pc:spChg>
        <pc:spChg chg="mod">
          <ac:chgData name="Karel van der Lelij" userId="0ebe60f0-329f-4378-b93f-e89fca307a8a" providerId="ADAL" clId="{814A72B3-B07E-4425-92EA-DC5EB510D74E}" dt="2021-11-18T21:33:14.878" v="6900" actId="20577"/>
          <ac:spMkLst>
            <pc:docMk/>
            <pc:sldMk cId="4153289940" sldId="417"/>
            <ac:spMk id="10" creationId="{00000000-0000-0000-0000-000000000000}"/>
          </ac:spMkLst>
        </pc:spChg>
      </pc:sldChg>
      <pc:sldChg chg="del">
        <pc:chgData name="Karel van der Lelij" userId="0ebe60f0-329f-4378-b93f-e89fca307a8a" providerId="ADAL" clId="{814A72B3-B07E-4425-92EA-DC5EB510D74E}" dt="2021-11-18T21:16:49.669" v="5235" actId="47"/>
        <pc:sldMkLst>
          <pc:docMk/>
          <pc:sldMk cId="385174077" sldId="418"/>
        </pc:sldMkLst>
      </pc:sldChg>
      <pc:sldChg chg="modSp mod ord">
        <pc:chgData name="Karel van der Lelij" userId="0ebe60f0-329f-4378-b93f-e89fca307a8a" providerId="ADAL" clId="{814A72B3-B07E-4425-92EA-DC5EB510D74E}" dt="2021-11-18T19:47:30.395" v="3003" actId="1076"/>
        <pc:sldMkLst>
          <pc:docMk/>
          <pc:sldMk cId="1979257834" sldId="419"/>
        </pc:sldMkLst>
        <pc:spChg chg="mod">
          <ac:chgData name="Karel van der Lelij" userId="0ebe60f0-329f-4378-b93f-e89fca307a8a" providerId="ADAL" clId="{814A72B3-B07E-4425-92EA-DC5EB510D74E}" dt="2021-11-18T19:47:30.395" v="3003" actId="1076"/>
          <ac:spMkLst>
            <pc:docMk/>
            <pc:sldMk cId="1979257834" sldId="419"/>
            <ac:spMk id="8" creationId="{21DA1B08-FF04-45EE-92FF-3E650D1B0BD1}"/>
          </ac:spMkLst>
        </pc:spChg>
      </pc:sldChg>
      <pc:sldChg chg="del">
        <pc:chgData name="Karel van der Lelij" userId="0ebe60f0-329f-4378-b93f-e89fca307a8a" providerId="ADAL" clId="{814A72B3-B07E-4425-92EA-DC5EB510D74E}" dt="2021-11-18T21:01:09.778" v="5066" actId="47"/>
        <pc:sldMkLst>
          <pc:docMk/>
          <pc:sldMk cId="2891181857" sldId="420"/>
        </pc:sldMkLst>
      </pc:sldChg>
      <pc:sldChg chg="addSp delSp modSp add mod">
        <pc:chgData name="Karel van der Lelij" userId="0ebe60f0-329f-4378-b93f-e89fca307a8a" providerId="ADAL" clId="{814A72B3-B07E-4425-92EA-DC5EB510D74E}" dt="2021-11-19T12:32:59.765" v="8969" actId="20577"/>
        <pc:sldMkLst>
          <pc:docMk/>
          <pc:sldMk cId="2442589093" sldId="421"/>
        </pc:sldMkLst>
        <pc:spChg chg="del mod">
          <ac:chgData name="Karel van der Lelij" userId="0ebe60f0-329f-4378-b93f-e89fca307a8a" providerId="ADAL" clId="{814A72B3-B07E-4425-92EA-DC5EB510D74E}" dt="2021-11-19T12:32:48.201" v="8965" actId="478"/>
          <ac:spMkLst>
            <pc:docMk/>
            <pc:sldMk cId="2442589093" sldId="421"/>
            <ac:spMk id="2" creationId="{F12D6539-29A0-454A-8843-761CB5325720}"/>
          </ac:spMkLst>
        </pc:spChg>
        <pc:spChg chg="mod">
          <ac:chgData name="Karel van der Lelij" userId="0ebe60f0-329f-4378-b93f-e89fca307a8a" providerId="ADAL" clId="{814A72B3-B07E-4425-92EA-DC5EB510D74E}" dt="2021-11-19T12:07:38.381" v="8784" actId="14100"/>
          <ac:spMkLst>
            <pc:docMk/>
            <pc:sldMk cId="2442589093" sldId="421"/>
            <ac:spMk id="7" creationId="{00000000-0000-0000-0000-000000000000}"/>
          </ac:spMkLst>
        </pc:spChg>
        <pc:spChg chg="add del mod">
          <ac:chgData name="Karel van der Lelij" userId="0ebe60f0-329f-4378-b93f-e89fca307a8a" providerId="ADAL" clId="{814A72B3-B07E-4425-92EA-DC5EB510D74E}" dt="2021-11-19T12:32:51.983" v="8967" actId="478"/>
          <ac:spMkLst>
            <pc:docMk/>
            <pc:sldMk cId="2442589093" sldId="421"/>
            <ac:spMk id="9" creationId="{10E09DFF-81E1-4988-9162-684437CAC7BC}"/>
          </ac:spMkLst>
        </pc:spChg>
        <pc:spChg chg="add mod">
          <ac:chgData name="Karel van der Lelij" userId="0ebe60f0-329f-4378-b93f-e89fca307a8a" providerId="ADAL" clId="{814A72B3-B07E-4425-92EA-DC5EB510D74E}" dt="2021-11-19T12:32:59.765" v="8969" actId="20577"/>
          <ac:spMkLst>
            <pc:docMk/>
            <pc:sldMk cId="2442589093" sldId="421"/>
            <ac:spMk id="10" creationId="{8DC28BF1-1EDA-4688-BC46-66D40299A613}"/>
          </ac:spMkLst>
        </pc:spChg>
      </pc:sldChg>
      <pc:sldChg chg="addSp modSp add mod ord">
        <pc:chgData name="Karel van der Lelij" userId="0ebe60f0-329f-4378-b93f-e89fca307a8a" providerId="ADAL" clId="{814A72B3-B07E-4425-92EA-DC5EB510D74E}" dt="2021-11-19T12:32:32.045" v="8964" actId="20577"/>
        <pc:sldMkLst>
          <pc:docMk/>
          <pc:sldMk cId="2644116373" sldId="422"/>
        </pc:sldMkLst>
        <pc:spChg chg="mod">
          <ac:chgData name="Karel van der Lelij" userId="0ebe60f0-329f-4378-b93f-e89fca307a8a" providerId="ADAL" clId="{814A72B3-B07E-4425-92EA-DC5EB510D74E}" dt="2021-11-19T12:32:32.045" v="8964" actId="20577"/>
          <ac:spMkLst>
            <pc:docMk/>
            <pc:sldMk cId="2644116373" sldId="422"/>
            <ac:spMk id="9" creationId="{00000000-0000-0000-0000-000000000000}"/>
          </ac:spMkLst>
        </pc:spChg>
        <pc:spChg chg="mod">
          <ac:chgData name="Karel van der Lelij" userId="0ebe60f0-329f-4378-b93f-e89fca307a8a" providerId="ADAL" clId="{814A72B3-B07E-4425-92EA-DC5EB510D74E}" dt="2021-11-18T10:49:40.843" v="239" actId="20577"/>
          <ac:spMkLst>
            <pc:docMk/>
            <pc:sldMk cId="2644116373" sldId="422"/>
            <ac:spMk id="10" creationId="{00000000-0000-0000-0000-000000000000}"/>
          </ac:spMkLst>
        </pc:spChg>
        <pc:picChg chg="add mod ord">
          <ac:chgData name="Karel van der Lelij" userId="0ebe60f0-329f-4378-b93f-e89fca307a8a" providerId="ADAL" clId="{814A72B3-B07E-4425-92EA-DC5EB510D74E}" dt="2021-11-18T10:49:31.773" v="235" actId="1036"/>
          <ac:picMkLst>
            <pc:docMk/>
            <pc:sldMk cId="2644116373" sldId="422"/>
            <ac:picMk id="5" creationId="{E7FFA028-765B-4171-8CED-ECC7300FDEC3}"/>
          </ac:picMkLst>
        </pc:picChg>
      </pc:sldChg>
      <pc:sldChg chg="addSp delSp modSp add mod">
        <pc:chgData name="Karel van der Lelij" userId="0ebe60f0-329f-4378-b93f-e89fca307a8a" providerId="ADAL" clId="{814A72B3-B07E-4425-92EA-DC5EB510D74E}" dt="2021-11-22T08:22:41.844" v="9658" actId="20577"/>
        <pc:sldMkLst>
          <pc:docMk/>
          <pc:sldMk cId="3225975410" sldId="423"/>
        </pc:sldMkLst>
        <pc:spChg chg="add del mod">
          <ac:chgData name="Karel van der Lelij" userId="0ebe60f0-329f-4378-b93f-e89fca307a8a" providerId="ADAL" clId="{814A72B3-B07E-4425-92EA-DC5EB510D74E}" dt="2021-11-19T11:20:22.785" v="7356" actId="478"/>
          <ac:spMkLst>
            <pc:docMk/>
            <pc:sldMk cId="3225975410" sldId="423"/>
            <ac:spMk id="7" creationId="{F90BD689-66EB-4980-93C0-C1504F225373}"/>
          </ac:spMkLst>
        </pc:spChg>
        <pc:spChg chg="add del mod">
          <ac:chgData name="Karel van der Lelij" userId="0ebe60f0-329f-4378-b93f-e89fca307a8a" providerId="ADAL" clId="{814A72B3-B07E-4425-92EA-DC5EB510D74E}" dt="2021-11-18T12:53:22.330" v="1327" actId="478"/>
          <ac:spMkLst>
            <pc:docMk/>
            <pc:sldMk cId="3225975410" sldId="423"/>
            <ac:spMk id="8" creationId="{942519D2-8720-4C0C-A819-89B9A22575B2}"/>
          </ac:spMkLst>
        </pc:spChg>
        <pc:spChg chg="mod">
          <ac:chgData name="Karel van der Lelij" userId="0ebe60f0-329f-4378-b93f-e89fca307a8a" providerId="ADAL" clId="{814A72B3-B07E-4425-92EA-DC5EB510D74E}" dt="2021-11-18T12:54:30.359" v="1399" actId="20577"/>
          <ac:spMkLst>
            <pc:docMk/>
            <pc:sldMk cId="3225975410" sldId="423"/>
            <ac:spMk id="9" creationId="{00000000-0000-0000-0000-000000000000}"/>
          </ac:spMkLst>
        </pc:spChg>
        <pc:spChg chg="mod">
          <ac:chgData name="Karel van der Lelij" userId="0ebe60f0-329f-4378-b93f-e89fca307a8a" providerId="ADAL" clId="{814A72B3-B07E-4425-92EA-DC5EB510D74E}" dt="2021-11-22T08:22:41.844" v="9658" actId="20577"/>
          <ac:spMkLst>
            <pc:docMk/>
            <pc:sldMk cId="3225975410" sldId="423"/>
            <ac:spMk id="10" creationId="{00000000-0000-0000-0000-000000000000}"/>
          </ac:spMkLst>
        </pc:spChg>
        <pc:spChg chg="add del mod">
          <ac:chgData name="Karel van der Lelij" userId="0ebe60f0-329f-4378-b93f-e89fca307a8a" providerId="ADAL" clId="{814A72B3-B07E-4425-92EA-DC5EB510D74E}" dt="2021-11-19T11:20:22.785" v="7356" actId="478"/>
          <ac:spMkLst>
            <pc:docMk/>
            <pc:sldMk cId="3225975410" sldId="423"/>
            <ac:spMk id="11" creationId="{547CB04E-15F7-4359-9FAD-4A4DAEE56288}"/>
          </ac:spMkLst>
        </pc:spChg>
        <pc:spChg chg="add del mod">
          <ac:chgData name="Karel van der Lelij" userId="0ebe60f0-329f-4378-b93f-e89fca307a8a" providerId="ADAL" clId="{814A72B3-B07E-4425-92EA-DC5EB510D74E}" dt="2021-11-19T11:20:22.785" v="7356" actId="478"/>
          <ac:spMkLst>
            <pc:docMk/>
            <pc:sldMk cId="3225975410" sldId="423"/>
            <ac:spMk id="12" creationId="{B93AB2EC-A6E4-4C5F-A4B8-EE997016F249}"/>
          </ac:spMkLst>
        </pc:spChg>
        <pc:spChg chg="add mod">
          <ac:chgData name="Karel van der Lelij" userId="0ebe60f0-329f-4378-b93f-e89fca307a8a" providerId="ADAL" clId="{814A72B3-B07E-4425-92EA-DC5EB510D74E}" dt="2021-11-19T11:20:23.109" v="7357"/>
          <ac:spMkLst>
            <pc:docMk/>
            <pc:sldMk cId="3225975410" sldId="423"/>
            <ac:spMk id="14" creationId="{FD938D5A-BEAF-4F4C-9F10-0B739C8F5DF8}"/>
          </ac:spMkLst>
        </pc:spChg>
        <pc:spChg chg="add mod">
          <ac:chgData name="Karel van der Lelij" userId="0ebe60f0-329f-4378-b93f-e89fca307a8a" providerId="ADAL" clId="{814A72B3-B07E-4425-92EA-DC5EB510D74E}" dt="2021-11-19T11:20:23.109" v="7357"/>
          <ac:spMkLst>
            <pc:docMk/>
            <pc:sldMk cId="3225975410" sldId="423"/>
            <ac:spMk id="15" creationId="{0B4A5FD3-0F6E-4AF9-A561-3965E17EFFDC}"/>
          </ac:spMkLst>
        </pc:spChg>
        <pc:spChg chg="add mod">
          <ac:chgData name="Karel van der Lelij" userId="0ebe60f0-329f-4378-b93f-e89fca307a8a" providerId="ADAL" clId="{814A72B3-B07E-4425-92EA-DC5EB510D74E}" dt="2021-11-19T11:20:55.209" v="7380" actId="20577"/>
          <ac:spMkLst>
            <pc:docMk/>
            <pc:sldMk cId="3225975410" sldId="423"/>
            <ac:spMk id="16" creationId="{4A74B874-B86A-4808-8A57-4518CB3E962E}"/>
          </ac:spMkLst>
        </pc:spChg>
        <pc:picChg chg="del">
          <ac:chgData name="Karel van der Lelij" userId="0ebe60f0-329f-4378-b93f-e89fca307a8a" providerId="ADAL" clId="{814A72B3-B07E-4425-92EA-DC5EB510D74E}" dt="2021-11-18T12:31:45.141" v="387" actId="478"/>
          <ac:picMkLst>
            <pc:docMk/>
            <pc:sldMk cId="3225975410" sldId="423"/>
            <ac:picMk id="5" creationId="{E7FFA028-765B-4171-8CED-ECC7300FDEC3}"/>
          </ac:picMkLst>
        </pc:picChg>
        <pc:picChg chg="add del mod ord">
          <ac:chgData name="Karel van der Lelij" userId="0ebe60f0-329f-4378-b93f-e89fca307a8a" providerId="ADAL" clId="{814A72B3-B07E-4425-92EA-DC5EB510D74E}" dt="2021-11-19T11:20:22.785" v="7356" actId="478"/>
          <ac:picMkLst>
            <pc:docMk/>
            <pc:sldMk cId="3225975410" sldId="423"/>
            <ac:picMk id="6" creationId="{17A28DD2-CC7C-44FD-B02A-65679D206539}"/>
          </ac:picMkLst>
        </pc:picChg>
        <pc:picChg chg="add mod">
          <ac:chgData name="Karel van der Lelij" userId="0ebe60f0-329f-4378-b93f-e89fca307a8a" providerId="ADAL" clId="{814A72B3-B07E-4425-92EA-DC5EB510D74E}" dt="2021-11-19T11:20:23.109" v="7357"/>
          <ac:picMkLst>
            <pc:docMk/>
            <pc:sldMk cId="3225975410" sldId="423"/>
            <ac:picMk id="13" creationId="{696A9E21-B66E-4C34-AA93-180582C51E19}"/>
          </ac:picMkLst>
        </pc:picChg>
      </pc:sldChg>
      <pc:sldChg chg="modSp add del mod">
        <pc:chgData name="Karel van der Lelij" userId="0ebe60f0-329f-4378-b93f-e89fca307a8a" providerId="ADAL" clId="{814A72B3-B07E-4425-92EA-DC5EB510D74E}" dt="2021-11-18T12:51:56.712" v="1278" actId="47"/>
        <pc:sldMkLst>
          <pc:docMk/>
          <pc:sldMk cId="1754071" sldId="424"/>
        </pc:sldMkLst>
        <pc:spChg chg="mod">
          <ac:chgData name="Karel van der Lelij" userId="0ebe60f0-329f-4378-b93f-e89fca307a8a" providerId="ADAL" clId="{814A72B3-B07E-4425-92EA-DC5EB510D74E}" dt="2021-11-18T12:51:46.329" v="1276" actId="20577"/>
          <ac:spMkLst>
            <pc:docMk/>
            <pc:sldMk cId="1754071" sldId="424"/>
            <ac:spMk id="10" creationId="{00000000-0000-0000-0000-000000000000}"/>
          </ac:spMkLst>
        </pc:spChg>
      </pc:sldChg>
      <pc:sldChg chg="addSp delSp modSp add mod ord">
        <pc:chgData name="Karel van der Lelij" userId="0ebe60f0-329f-4378-b93f-e89fca307a8a" providerId="ADAL" clId="{814A72B3-B07E-4425-92EA-DC5EB510D74E}" dt="2021-11-22T08:22:49.380" v="9661" actId="20577"/>
        <pc:sldMkLst>
          <pc:docMk/>
          <pc:sldMk cId="1311169906" sldId="425"/>
        </pc:sldMkLst>
        <pc:spChg chg="del">
          <ac:chgData name="Karel van der Lelij" userId="0ebe60f0-329f-4378-b93f-e89fca307a8a" providerId="ADAL" clId="{814A72B3-B07E-4425-92EA-DC5EB510D74E}" dt="2021-11-19T11:22:58.961" v="7412" actId="478"/>
          <ac:spMkLst>
            <pc:docMk/>
            <pc:sldMk cId="1311169906" sldId="425"/>
            <ac:spMk id="7" creationId="{F90BD689-66EB-4980-93C0-C1504F225373}"/>
          </ac:spMkLst>
        </pc:spChg>
        <pc:spChg chg="del mod">
          <ac:chgData name="Karel van der Lelij" userId="0ebe60f0-329f-4378-b93f-e89fca307a8a" providerId="ADAL" clId="{814A72B3-B07E-4425-92EA-DC5EB510D74E}" dt="2021-11-19T11:22:58.961" v="7412" actId="478"/>
          <ac:spMkLst>
            <pc:docMk/>
            <pc:sldMk cId="1311169906" sldId="425"/>
            <ac:spMk id="8" creationId="{942519D2-8720-4C0C-A819-89B9A22575B2}"/>
          </ac:spMkLst>
        </pc:spChg>
        <pc:spChg chg="mod">
          <ac:chgData name="Karel van der Lelij" userId="0ebe60f0-329f-4378-b93f-e89fca307a8a" providerId="ADAL" clId="{814A72B3-B07E-4425-92EA-DC5EB510D74E}" dt="2021-11-18T12:54:43.408" v="1438" actId="20577"/>
          <ac:spMkLst>
            <pc:docMk/>
            <pc:sldMk cId="1311169906" sldId="425"/>
            <ac:spMk id="9" creationId="{00000000-0000-0000-0000-000000000000}"/>
          </ac:spMkLst>
        </pc:spChg>
        <pc:spChg chg="mod">
          <ac:chgData name="Karel van der Lelij" userId="0ebe60f0-329f-4378-b93f-e89fca307a8a" providerId="ADAL" clId="{814A72B3-B07E-4425-92EA-DC5EB510D74E}" dt="2021-11-22T08:22:49.380" v="9661" actId="20577"/>
          <ac:spMkLst>
            <pc:docMk/>
            <pc:sldMk cId="1311169906" sldId="425"/>
            <ac:spMk id="10" creationId="{00000000-0000-0000-0000-000000000000}"/>
          </ac:spMkLst>
        </pc:spChg>
        <pc:spChg chg="del mod">
          <ac:chgData name="Karel van der Lelij" userId="0ebe60f0-329f-4378-b93f-e89fca307a8a" providerId="ADAL" clId="{814A72B3-B07E-4425-92EA-DC5EB510D74E}" dt="2021-11-19T11:22:58.961" v="7412" actId="478"/>
          <ac:spMkLst>
            <pc:docMk/>
            <pc:sldMk cId="1311169906" sldId="425"/>
            <ac:spMk id="11" creationId="{547CB04E-15F7-4359-9FAD-4A4DAEE56288}"/>
          </ac:spMkLst>
        </pc:spChg>
        <pc:spChg chg="add mod">
          <ac:chgData name="Karel van der Lelij" userId="0ebe60f0-329f-4378-b93f-e89fca307a8a" providerId="ADAL" clId="{814A72B3-B07E-4425-92EA-DC5EB510D74E}" dt="2021-11-19T11:22:59.528" v="7413"/>
          <ac:spMkLst>
            <pc:docMk/>
            <pc:sldMk cId="1311169906" sldId="425"/>
            <ac:spMk id="13" creationId="{B8B6ADCD-3EF7-4A7E-BF9C-ED5E48034865}"/>
          </ac:spMkLst>
        </pc:spChg>
        <pc:spChg chg="add mod">
          <ac:chgData name="Karel van der Lelij" userId="0ebe60f0-329f-4378-b93f-e89fca307a8a" providerId="ADAL" clId="{814A72B3-B07E-4425-92EA-DC5EB510D74E}" dt="2021-11-19T11:22:59.528" v="7413"/>
          <ac:spMkLst>
            <pc:docMk/>
            <pc:sldMk cId="1311169906" sldId="425"/>
            <ac:spMk id="14" creationId="{697859F4-D34C-4938-B7D3-4837D788DAB9}"/>
          </ac:spMkLst>
        </pc:spChg>
        <pc:spChg chg="add mod">
          <ac:chgData name="Karel van der Lelij" userId="0ebe60f0-329f-4378-b93f-e89fca307a8a" providerId="ADAL" clId="{814A72B3-B07E-4425-92EA-DC5EB510D74E}" dt="2021-11-19T11:22:59.528" v="7413"/>
          <ac:spMkLst>
            <pc:docMk/>
            <pc:sldMk cId="1311169906" sldId="425"/>
            <ac:spMk id="15" creationId="{0AC99FDC-51C1-4638-9B91-920776EBDDCC}"/>
          </ac:spMkLst>
        </pc:spChg>
        <pc:picChg chg="del">
          <ac:chgData name="Karel van der Lelij" userId="0ebe60f0-329f-4378-b93f-e89fca307a8a" providerId="ADAL" clId="{814A72B3-B07E-4425-92EA-DC5EB510D74E}" dt="2021-11-19T11:22:58.961" v="7412" actId="478"/>
          <ac:picMkLst>
            <pc:docMk/>
            <pc:sldMk cId="1311169906" sldId="425"/>
            <ac:picMk id="6" creationId="{17A28DD2-CC7C-44FD-B02A-65679D206539}"/>
          </ac:picMkLst>
        </pc:picChg>
        <pc:picChg chg="add mod">
          <ac:chgData name="Karel van der Lelij" userId="0ebe60f0-329f-4378-b93f-e89fca307a8a" providerId="ADAL" clId="{814A72B3-B07E-4425-92EA-DC5EB510D74E}" dt="2021-11-19T11:22:59.528" v="7413"/>
          <ac:picMkLst>
            <pc:docMk/>
            <pc:sldMk cId="1311169906" sldId="425"/>
            <ac:picMk id="12" creationId="{0BDBE461-7578-49C8-B8B2-2241A0A2D5A8}"/>
          </ac:picMkLst>
        </pc:picChg>
      </pc:sldChg>
      <pc:sldChg chg="addSp delSp modSp add mod">
        <pc:chgData name="Karel van der Lelij" userId="0ebe60f0-329f-4378-b93f-e89fca307a8a" providerId="ADAL" clId="{814A72B3-B07E-4425-92EA-DC5EB510D74E}" dt="2021-11-22T08:17:17.318" v="9601" actId="14100"/>
        <pc:sldMkLst>
          <pc:docMk/>
          <pc:sldMk cId="1132689389" sldId="426"/>
        </pc:sldMkLst>
        <pc:spChg chg="add mod">
          <ac:chgData name="Karel van der Lelij" userId="0ebe60f0-329f-4378-b93f-e89fca307a8a" providerId="ADAL" clId="{814A72B3-B07E-4425-92EA-DC5EB510D74E}" dt="2021-11-22T08:16:40.567" v="9597" actId="692"/>
          <ac:spMkLst>
            <pc:docMk/>
            <pc:sldMk cId="1132689389" sldId="426"/>
            <ac:spMk id="4" creationId="{93B50171-37F9-48CC-A073-77DD3C9DCA78}"/>
          </ac:spMkLst>
        </pc:spChg>
        <pc:spChg chg="add del mod">
          <ac:chgData name="Karel van der Lelij" userId="0ebe60f0-329f-4378-b93f-e89fca307a8a" providerId="ADAL" clId="{814A72B3-B07E-4425-92EA-DC5EB510D74E}" dt="2021-11-18T13:12:02.376" v="1442" actId="478"/>
          <ac:spMkLst>
            <pc:docMk/>
            <pc:sldMk cId="1132689389" sldId="426"/>
            <ac:spMk id="5" creationId="{85173BF8-AC63-498E-9960-644EBD3E5342}"/>
          </ac:spMkLst>
        </pc:spChg>
        <pc:spChg chg="del">
          <ac:chgData name="Karel van der Lelij" userId="0ebe60f0-329f-4378-b93f-e89fca307a8a" providerId="ADAL" clId="{814A72B3-B07E-4425-92EA-DC5EB510D74E}" dt="2021-11-19T11:21:07.466" v="7381" actId="478"/>
          <ac:spMkLst>
            <pc:docMk/>
            <pc:sldMk cId="1132689389" sldId="426"/>
            <ac:spMk id="7" creationId="{F90BD689-66EB-4980-93C0-C1504F225373}"/>
          </ac:spMkLst>
        </pc:spChg>
        <pc:spChg chg="del">
          <ac:chgData name="Karel van der Lelij" userId="0ebe60f0-329f-4378-b93f-e89fca307a8a" providerId="ADAL" clId="{814A72B3-B07E-4425-92EA-DC5EB510D74E}" dt="2021-11-19T11:21:07.466" v="7381" actId="478"/>
          <ac:spMkLst>
            <pc:docMk/>
            <pc:sldMk cId="1132689389" sldId="426"/>
            <ac:spMk id="8" creationId="{942519D2-8720-4C0C-A819-89B9A22575B2}"/>
          </ac:spMkLst>
        </pc:spChg>
        <pc:spChg chg="mod">
          <ac:chgData name="Karel van der Lelij" userId="0ebe60f0-329f-4378-b93f-e89fca307a8a" providerId="ADAL" clId="{814A72B3-B07E-4425-92EA-DC5EB510D74E}" dt="2021-11-18T13:12:29.952" v="1466" actId="20577"/>
          <ac:spMkLst>
            <pc:docMk/>
            <pc:sldMk cId="1132689389" sldId="426"/>
            <ac:spMk id="9" creationId="{00000000-0000-0000-0000-000000000000}"/>
          </ac:spMkLst>
        </pc:spChg>
        <pc:spChg chg="del">
          <ac:chgData name="Karel van der Lelij" userId="0ebe60f0-329f-4378-b93f-e89fca307a8a" providerId="ADAL" clId="{814A72B3-B07E-4425-92EA-DC5EB510D74E}" dt="2021-11-18T13:11:57.985" v="1440" actId="478"/>
          <ac:spMkLst>
            <pc:docMk/>
            <pc:sldMk cId="1132689389" sldId="426"/>
            <ac:spMk id="10" creationId="{00000000-0000-0000-0000-000000000000}"/>
          </ac:spMkLst>
        </pc:spChg>
        <pc:spChg chg="del">
          <ac:chgData name="Karel van der Lelij" userId="0ebe60f0-329f-4378-b93f-e89fca307a8a" providerId="ADAL" clId="{814A72B3-B07E-4425-92EA-DC5EB510D74E}" dt="2021-11-19T11:21:07.466" v="7381" actId="478"/>
          <ac:spMkLst>
            <pc:docMk/>
            <pc:sldMk cId="1132689389" sldId="426"/>
            <ac:spMk id="11" creationId="{547CB04E-15F7-4359-9FAD-4A4DAEE56288}"/>
          </ac:spMkLst>
        </pc:spChg>
        <pc:spChg chg="add mod">
          <ac:chgData name="Karel van der Lelij" userId="0ebe60f0-329f-4378-b93f-e89fca307a8a" providerId="ADAL" clId="{814A72B3-B07E-4425-92EA-DC5EB510D74E}" dt="2021-11-22T08:14:53.748" v="9590" actId="20577"/>
          <ac:spMkLst>
            <pc:docMk/>
            <pc:sldMk cId="1132689389" sldId="426"/>
            <ac:spMk id="12" creationId="{B4C01B36-0A3A-48CA-92F3-A8E8773BB5CB}"/>
          </ac:spMkLst>
        </pc:spChg>
        <pc:spChg chg="add mod">
          <ac:chgData name="Karel van der Lelij" userId="0ebe60f0-329f-4378-b93f-e89fca307a8a" providerId="ADAL" clId="{814A72B3-B07E-4425-92EA-DC5EB510D74E}" dt="2021-11-19T11:21:07.931" v="7382"/>
          <ac:spMkLst>
            <pc:docMk/>
            <pc:sldMk cId="1132689389" sldId="426"/>
            <ac:spMk id="13" creationId="{D72F8B21-5786-4411-A912-102556E61273}"/>
          </ac:spMkLst>
        </pc:spChg>
        <pc:spChg chg="add mod">
          <ac:chgData name="Karel van der Lelij" userId="0ebe60f0-329f-4378-b93f-e89fca307a8a" providerId="ADAL" clId="{814A72B3-B07E-4425-92EA-DC5EB510D74E}" dt="2021-11-19T11:21:07.931" v="7382"/>
          <ac:spMkLst>
            <pc:docMk/>
            <pc:sldMk cId="1132689389" sldId="426"/>
            <ac:spMk id="14" creationId="{0F5913C0-FC40-4DA0-BCCC-D31676ADC024}"/>
          </ac:spMkLst>
        </pc:spChg>
        <pc:spChg chg="add mod">
          <ac:chgData name="Karel van der Lelij" userId="0ebe60f0-329f-4378-b93f-e89fca307a8a" providerId="ADAL" clId="{814A72B3-B07E-4425-92EA-DC5EB510D74E}" dt="2021-11-19T11:21:07.931" v="7382"/>
          <ac:spMkLst>
            <pc:docMk/>
            <pc:sldMk cId="1132689389" sldId="426"/>
            <ac:spMk id="15" creationId="{59815C65-3DCC-42F4-B9B2-CEED3212AAC5}"/>
          </ac:spMkLst>
        </pc:spChg>
        <pc:picChg chg="del">
          <ac:chgData name="Karel van der Lelij" userId="0ebe60f0-329f-4378-b93f-e89fca307a8a" providerId="ADAL" clId="{814A72B3-B07E-4425-92EA-DC5EB510D74E}" dt="2021-11-19T11:21:07.466" v="7381" actId="478"/>
          <ac:picMkLst>
            <pc:docMk/>
            <pc:sldMk cId="1132689389" sldId="426"/>
            <ac:picMk id="6" creationId="{17A28DD2-CC7C-44FD-B02A-65679D206539}"/>
          </ac:picMkLst>
        </pc:picChg>
        <pc:picChg chg="add mod">
          <ac:chgData name="Karel van der Lelij" userId="0ebe60f0-329f-4378-b93f-e89fca307a8a" providerId="ADAL" clId="{814A72B3-B07E-4425-92EA-DC5EB510D74E}" dt="2021-11-19T11:21:07.931" v="7382"/>
          <ac:picMkLst>
            <pc:docMk/>
            <pc:sldMk cId="1132689389" sldId="426"/>
            <ac:picMk id="10" creationId="{C1666C44-59FD-42F6-A46D-E54785D0B81B}"/>
          </ac:picMkLst>
        </pc:picChg>
        <pc:cxnChg chg="add mod">
          <ac:chgData name="Karel van der Lelij" userId="0ebe60f0-329f-4378-b93f-e89fca307a8a" providerId="ADAL" clId="{814A72B3-B07E-4425-92EA-DC5EB510D74E}" dt="2021-11-22T08:17:17.318" v="9601" actId="14100"/>
          <ac:cxnSpMkLst>
            <pc:docMk/>
            <pc:sldMk cId="1132689389" sldId="426"/>
            <ac:cxnSpMk id="6" creationId="{971BC033-91DB-4B37-9F7B-6110ED9988E7}"/>
          </ac:cxnSpMkLst>
        </pc:cxnChg>
      </pc:sldChg>
      <pc:sldChg chg="addSp delSp modSp add mod">
        <pc:chgData name="Karel van der Lelij" userId="0ebe60f0-329f-4378-b93f-e89fca307a8a" providerId="ADAL" clId="{814A72B3-B07E-4425-92EA-DC5EB510D74E}" dt="2021-11-22T08:30:30.005" v="9928" actId="1038"/>
        <pc:sldMkLst>
          <pc:docMk/>
          <pc:sldMk cId="1035126023" sldId="427"/>
        </pc:sldMkLst>
        <pc:spChg chg="add del">
          <ac:chgData name="Karel van der Lelij" userId="0ebe60f0-329f-4378-b93f-e89fca307a8a" providerId="ADAL" clId="{814A72B3-B07E-4425-92EA-DC5EB510D74E}" dt="2021-11-18T13:16:36.180" v="1681" actId="478"/>
          <ac:spMkLst>
            <pc:docMk/>
            <pc:sldMk cId="1035126023" sldId="427"/>
            <ac:spMk id="4" creationId="{834BBF15-45B1-42F7-955A-D92179FD62A7}"/>
          </ac:spMkLst>
        </pc:spChg>
        <pc:spChg chg="del">
          <ac:chgData name="Karel van der Lelij" userId="0ebe60f0-329f-4378-b93f-e89fca307a8a" providerId="ADAL" clId="{814A72B3-B07E-4425-92EA-DC5EB510D74E}" dt="2021-11-19T11:21:23.100" v="7383" actId="478"/>
          <ac:spMkLst>
            <pc:docMk/>
            <pc:sldMk cId="1035126023" sldId="427"/>
            <ac:spMk id="7" creationId="{F90BD689-66EB-4980-93C0-C1504F225373}"/>
          </ac:spMkLst>
        </pc:spChg>
        <pc:spChg chg="del">
          <ac:chgData name="Karel van der Lelij" userId="0ebe60f0-329f-4378-b93f-e89fca307a8a" providerId="ADAL" clId="{814A72B3-B07E-4425-92EA-DC5EB510D74E}" dt="2021-11-19T11:21:23.100" v="7383" actId="478"/>
          <ac:spMkLst>
            <pc:docMk/>
            <pc:sldMk cId="1035126023" sldId="427"/>
            <ac:spMk id="8" creationId="{942519D2-8720-4C0C-A819-89B9A22575B2}"/>
          </ac:spMkLst>
        </pc:spChg>
        <pc:spChg chg="mod">
          <ac:chgData name="Karel van der Lelij" userId="0ebe60f0-329f-4378-b93f-e89fca307a8a" providerId="ADAL" clId="{814A72B3-B07E-4425-92EA-DC5EB510D74E}" dt="2021-11-18T13:13:03.671" v="1514" actId="20577"/>
          <ac:spMkLst>
            <pc:docMk/>
            <pc:sldMk cId="1035126023" sldId="427"/>
            <ac:spMk id="9" creationId="{00000000-0000-0000-0000-000000000000}"/>
          </ac:spMkLst>
        </pc:spChg>
        <pc:spChg chg="add del mod">
          <ac:chgData name="Karel van der Lelij" userId="0ebe60f0-329f-4378-b93f-e89fca307a8a" providerId="ADAL" clId="{814A72B3-B07E-4425-92EA-DC5EB510D74E}" dt="2021-11-19T11:02:36.683" v="7025" actId="478"/>
          <ac:spMkLst>
            <pc:docMk/>
            <pc:sldMk cId="1035126023" sldId="427"/>
            <ac:spMk id="10" creationId="{B3D96B32-0B69-4DA9-876A-0455A9863AB3}"/>
          </ac:spMkLst>
        </pc:spChg>
        <pc:spChg chg="del">
          <ac:chgData name="Karel van der Lelij" userId="0ebe60f0-329f-4378-b93f-e89fca307a8a" providerId="ADAL" clId="{814A72B3-B07E-4425-92EA-DC5EB510D74E}" dt="2021-11-19T11:21:23.100" v="7383" actId="478"/>
          <ac:spMkLst>
            <pc:docMk/>
            <pc:sldMk cId="1035126023" sldId="427"/>
            <ac:spMk id="11" creationId="{547CB04E-15F7-4359-9FAD-4A4DAEE56288}"/>
          </ac:spMkLst>
        </pc:spChg>
        <pc:spChg chg="mod">
          <ac:chgData name="Karel van der Lelij" userId="0ebe60f0-329f-4378-b93f-e89fca307a8a" providerId="ADAL" clId="{814A72B3-B07E-4425-92EA-DC5EB510D74E}" dt="2021-11-22T08:30:13.653" v="9881" actId="20577"/>
          <ac:spMkLst>
            <pc:docMk/>
            <pc:sldMk cId="1035126023" sldId="427"/>
            <ac:spMk id="12" creationId="{B4C01B36-0A3A-48CA-92F3-A8E8773BB5CB}"/>
          </ac:spMkLst>
        </pc:spChg>
        <pc:spChg chg="add del mod">
          <ac:chgData name="Karel van der Lelij" userId="0ebe60f0-329f-4378-b93f-e89fca307a8a" providerId="ADAL" clId="{814A72B3-B07E-4425-92EA-DC5EB510D74E}" dt="2021-11-19T11:02:39.649" v="7026" actId="478"/>
          <ac:spMkLst>
            <pc:docMk/>
            <pc:sldMk cId="1035126023" sldId="427"/>
            <ac:spMk id="13" creationId="{32929E20-A99E-463D-A2F5-B1A35724EBBD}"/>
          </ac:spMkLst>
        </pc:spChg>
        <pc:spChg chg="add mod">
          <ac:chgData name="Karel van der Lelij" userId="0ebe60f0-329f-4378-b93f-e89fca307a8a" providerId="ADAL" clId="{814A72B3-B07E-4425-92EA-DC5EB510D74E}" dt="2021-11-22T08:30:30.005" v="9928" actId="1038"/>
          <ac:spMkLst>
            <pc:docMk/>
            <pc:sldMk cId="1035126023" sldId="427"/>
            <ac:spMk id="16" creationId="{4C86FC80-A784-49E1-AF12-9ABE7FFF6F29}"/>
          </ac:spMkLst>
        </pc:spChg>
        <pc:spChg chg="add mod">
          <ac:chgData name="Karel van der Lelij" userId="0ebe60f0-329f-4378-b93f-e89fca307a8a" providerId="ADAL" clId="{814A72B3-B07E-4425-92EA-DC5EB510D74E}" dt="2021-11-22T08:30:30.005" v="9928" actId="1038"/>
          <ac:spMkLst>
            <pc:docMk/>
            <pc:sldMk cId="1035126023" sldId="427"/>
            <ac:spMk id="17" creationId="{823AEA80-7500-4E14-BE7B-2249E02CAC26}"/>
          </ac:spMkLst>
        </pc:spChg>
        <pc:spChg chg="add mod">
          <ac:chgData name="Karel van der Lelij" userId="0ebe60f0-329f-4378-b93f-e89fca307a8a" providerId="ADAL" clId="{814A72B3-B07E-4425-92EA-DC5EB510D74E}" dt="2021-11-19T11:21:24.055" v="7384"/>
          <ac:spMkLst>
            <pc:docMk/>
            <pc:sldMk cId="1035126023" sldId="427"/>
            <ac:spMk id="20" creationId="{91B315B2-17ED-489D-AE02-6AFF2336E8BB}"/>
          </ac:spMkLst>
        </pc:spChg>
        <pc:spChg chg="add mod">
          <ac:chgData name="Karel van der Lelij" userId="0ebe60f0-329f-4378-b93f-e89fca307a8a" providerId="ADAL" clId="{814A72B3-B07E-4425-92EA-DC5EB510D74E}" dt="2021-11-19T11:21:24.055" v="7384"/>
          <ac:spMkLst>
            <pc:docMk/>
            <pc:sldMk cId="1035126023" sldId="427"/>
            <ac:spMk id="21" creationId="{BDDD19AF-030D-4F0B-9707-AB55749558AB}"/>
          </ac:spMkLst>
        </pc:spChg>
        <pc:spChg chg="add mod">
          <ac:chgData name="Karel van der Lelij" userId="0ebe60f0-329f-4378-b93f-e89fca307a8a" providerId="ADAL" clId="{814A72B3-B07E-4425-92EA-DC5EB510D74E}" dt="2021-11-19T11:21:24.055" v="7384"/>
          <ac:spMkLst>
            <pc:docMk/>
            <pc:sldMk cId="1035126023" sldId="427"/>
            <ac:spMk id="22" creationId="{F58CC118-0E0C-4201-A4F2-B1161C892255}"/>
          </ac:spMkLst>
        </pc:spChg>
        <pc:picChg chg="del">
          <ac:chgData name="Karel van der Lelij" userId="0ebe60f0-329f-4378-b93f-e89fca307a8a" providerId="ADAL" clId="{814A72B3-B07E-4425-92EA-DC5EB510D74E}" dt="2021-11-19T11:21:23.100" v="7383" actId="478"/>
          <ac:picMkLst>
            <pc:docMk/>
            <pc:sldMk cId="1035126023" sldId="427"/>
            <ac:picMk id="6" creationId="{17A28DD2-CC7C-44FD-B02A-65679D206539}"/>
          </ac:picMkLst>
        </pc:picChg>
        <pc:picChg chg="add mod">
          <ac:chgData name="Karel van der Lelij" userId="0ebe60f0-329f-4378-b93f-e89fca307a8a" providerId="ADAL" clId="{814A72B3-B07E-4425-92EA-DC5EB510D74E}" dt="2021-11-19T11:21:24.055" v="7384"/>
          <ac:picMkLst>
            <pc:docMk/>
            <pc:sldMk cId="1035126023" sldId="427"/>
            <ac:picMk id="19" creationId="{D4D4BC99-2FC8-48E8-9114-5B90B6C84BB7}"/>
          </ac:picMkLst>
        </pc:picChg>
        <pc:cxnChg chg="add del mod">
          <ac:chgData name="Karel van der Lelij" userId="0ebe60f0-329f-4378-b93f-e89fca307a8a" providerId="ADAL" clId="{814A72B3-B07E-4425-92EA-DC5EB510D74E}" dt="2021-11-19T11:02:41.746" v="7027" actId="478"/>
          <ac:cxnSpMkLst>
            <pc:docMk/>
            <pc:sldMk cId="1035126023" sldId="427"/>
            <ac:cxnSpMk id="14" creationId="{ECF3620E-23ED-4AEC-AF26-066950E73FA2}"/>
          </ac:cxnSpMkLst>
        </pc:cxnChg>
        <pc:cxnChg chg="add mod">
          <ac:chgData name="Karel van der Lelij" userId="0ebe60f0-329f-4378-b93f-e89fca307a8a" providerId="ADAL" clId="{814A72B3-B07E-4425-92EA-DC5EB510D74E}" dt="2021-11-22T08:30:30.005" v="9928" actId="1038"/>
          <ac:cxnSpMkLst>
            <pc:docMk/>
            <pc:sldMk cId="1035126023" sldId="427"/>
            <ac:cxnSpMk id="18" creationId="{44496C07-8CEC-43BE-8BB8-85202A19FDAA}"/>
          </ac:cxnSpMkLst>
        </pc:cxnChg>
      </pc:sldChg>
      <pc:sldChg chg="addSp delSp modSp add del mod">
        <pc:chgData name="Karel van der Lelij" userId="0ebe60f0-329f-4378-b93f-e89fca307a8a" providerId="ADAL" clId="{814A72B3-B07E-4425-92EA-DC5EB510D74E}" dt="2021-11-19T11:12:44.250" v="7151" actId="47"/>
        <pc:sldMkLst>
          <pc:docMk/>
          <pc:sldMk cId="2488377690" sldId="428"/>
        </pc:sldMkLst>
        <pc:spChg chg="add del">
          <ac:chgData name="Karel van der Lelij" userId="0ebe60f0-329f-4378-b93f-e89fca307a8a" providerId="ADAL" clId="{814A72B3-B07E-4425-92EA-DC5EB510D74E}" dt="2021-11-18T14:05:40.070" v="1716"/>
          <ac:spMkLst>
            <pc:docMk/>
            <pc:sldMk cId="2488377690" sldId="428"/>
            <ac:spMk id="4" creationId="{2B0DB373-C8F6-46DC-ADEB-BBE885E5DC8B}"/>
          </ac:spMkLst>
        </pc:spChg>
        <pc:spChg chg="add del">
          <ac:chgData name="Karel van der Lelij" userId="0ebe60f0-329f-4378-b93f-e89fca307a8a" providerId="ADAL" clId="{814A72B3-B07E-4425-92EA-DC5EB510D74E}" dt="2021-11-18T21:18:37.571" v="5303" actId="478"/>
          <ac:spMkLst>
            <pc:docMk/>
            <pc:sldMk cId="2488377690" sldId="428"/>
            <ac:spMk id="5" creationId="{DA7B6AAB-B307-48E8-9E6C-FCA5440B8FD6}"/>
          </ac:spMkLst>
        </pc:spChg>
        <pc:spChg chg="add mod">
          <ac:chgData name="Karel van der Lelij" userId="0ebe60f0-329f-4378-b93f-e89fca307a8a" providerId="ADAL" clId="{814A72B3-B07E-4425-92EA-DC5EB510D74E}" dt="2021-11-18T21:30:51.263" v="6707" actId="14100"/>
          <ac:spMkLst>
            <pc:docMk/>
            <pc:sldMk cId="2488377690" sldId="428"/>
            <ac:spMk id="10" creationId="{A069D92B-7A22-4A32-8DCA-96589B3A9F7C}"/>
          </ac:spMkLst>
        </pc:spChg>
        <pc:spChg chg="mod">
          <ac:chgData name="Karel van der Lelij" userId="0ebe60f0-329f-4378-b93f-e89fca307a8a" providerId="ADAL" clId="{814A72B3-B07E-4425-92EA-DC5EB510D74E}" dt="2021-11-18T21:18:40.549" v="5304" actId="14"/>
          <ac:spMkLst>
            <pc:docMk/>
            <pc:sldMk cId="2488377690" sldId="428"/>
            <ac:spMk id="12" creationId="{B4C01B36-0A3A-48CA-92F3-A8E8773BB5CB}"/>
          </ac:spMkLst>
        </pc:spChg>
      </pc:sldChg>
      <pc:sldChg chg="addSp modSp add del mod">
        <pc:chgData name="Karel van der Lelij" userId="0ebe60f0-329f-4378-b93f-e89fca307a8a" providerId="ADAL" clId="{814A72B3-B07E-4425-92EA-DC5EB510D74E}" dt="2021-11-19T11:12:21.858" v="7150" actId="47"/>
        <pc:sldMkLst>
          <pc:docMk/>
          <pc:sldMk cId="260667719" sldId="429"/>
        </pc:sldMkLst>
        <pc:spChg chg="mod">
          <ac:chgData name="Karel van der Lelij" userId="0ebe60f0-329f-4378-b93f-e89fca307a8a" providerId="ADAL" clId="{814A72B3-B07E-4425-92EA-DC5EB510D74E}" dt="2021-11-19T10:56:42.186" v="6981" actId="20577"/>
          <ac:spMkLst>
            <pc:docMk/>
            <pc:sldMk cId="260667719" sldId="429"/>
            <ac:spMk id="12" creationId="{B4C01B36-0A3A-48CA-92F3-A8E8773BB5CB}"/>
          </ac:spMkLst>
        </pc:spChg>
        <pc:spChg chg="add mod">
          <ac:chgData name="Karel van der Lelij" userId="0ebe60f0-329f-4378-b93f-e89fca307a8a" providerId="ADAL" clId="{814A72B3-B07E-4425-92EA-DC5EB510D74E}" dt="2021-11-19T10:56:32.562" v="6979"/>
          <ac:spMkLst>
            <pc:docMk/>
            <pc:sldMk cId="260667719" sldId="429"/>
            <ac:spMk id="13" creationId="{091B64BB-1F1E-4C7C-AE1A-E2512CB47E5D}"/>
          </ac:spMkLst>
        </pc:spChg>
        <pc:spChg chg="add mod">
          <ac:chgData name="Karel van der Lelij" userId="0ebe60f0-329f-4378-b93f-e89fca307a8a" providerId="ADAL" clId="{814A72B3-B07E-4425-92EA-DC5EB510D74E}" dt="2021-11-19T10:56:32.562" v="6979"/>
          <ac:spMkLst>
            <pc:docMk/>
            <pc:sldMk cId="260667719" sldId="429"/>
            <ac:spMk id="15" creationId="{DC36D89B-9EA1-44E8-AB83-5E52CE2806FC}"/>
          </ac:spMkLst>
        </pc:spChg>
        <pc:cxnChg chg="add mod">
          <ac:chgData name="Karel van der Lelij" userId="0ebe60f0-329f-4378-b93f-e89fca307a8a" providerId="ADAL" clId="{814A72B3-B07E-4425-92EA-DC5EB510D74E}" dt="2021-11-19T10:56:32.562" v="6979"/>
          <ac:cxnSpMkLst>
            <pc:docMk/>
            <pc:sldMk cId="260667719" sldId="429"/>
            <ac:cxnSpMk id="10" creationId="{08B695C0-B6B3-449C-9786-7ED67E94BCAF}"/>
          </ac:cxnSpMkLst>
        </pc:cxnChg>
        <pc:cxnChg chg="add mod">
          <ac:chgData name="Karel van der Lelij" userId="0ebe60f0-329f-4378-b93f-e89fca307a8a" providerId="ADAL" clId="{814A72B3-B07E-4425-92EA-DC5EB510D74E}" dt="2021-11-19T10:56:32.562" v="6979"/>
          <ac:cxnSpMkLst>
            <pc:docMk/>
            <pc:sldMk cId="260667719" sldId="429"/>
            <ac:cxnSpMk id="14" creationId="{19D86251-2E5F-4283-B5D4-597DB68E8AA0}"/>
          </ac:cxnSpMkLst>
        </pc:cxnChg>
      </pc:sldChg>
      <pc:sldChg chg="addSp delSp modSp add mod">
        <pc:chgData name="Karel van der Lelij" userId="0ebe60f0-329f-4378-b93f-e89fca307a8a" providerId="ADAL" clId="{814A72B3-B07E-4425-92EA-DC5EB510D74E}" dt="2021-11-22T09:13:00.183" v="10520" actId="478"/>
        <pc:sldMkLst>
          <pc:docMk/>
          <pc:sldMk cId="3359524081" sldId="430"/>
        </pc:sldMkLst>
        <pc:spChg chg="add del">
          <ac:chgData name="Karel van der Lelij" userId="0ebe60f0-329f-4378-b93f-e89fca307a8a" providerId="ADAL" clId="{814A72B3-B07E-4425-92EA-DC5EB510D74E}" dt="2021-11-18T18:59:38.418" v="2100"/>
          <ac:spMkLst>
            <pc:docMk/>
            <pc:sldMk cId="3359524081" sldId="430"/>
            <ac:spMk id="4" creationId="{78788851-5632-41D4-B959-52FADE278ADC}"/>
          </ac:spMkLst>
        </pc:spChg>
        <pc:spChg chg="del">
          <ac:chgData name="Karel van der Lelij" userId="0ebe60f0-329f-4378-b93f-e89fca307a8a" providerId="ADAL" clId="{814A72B3-B07E-4425-92EA-DC5EB510D74E}" dt="2021-11-18T19:00:21.269" v="2109" actId="478"/>
          <ac:spMkLst>
            <pc:docMk/>
            <pc:sldMk cId="3359524081" sldId="430"/>
            <ac:spMk id="7" creationId="{F90BD689-66EB-4980-93C0-C1504F225373}"/>
          </ac:spMkLst>
        </pc:spChg>
        <pc:spChg chg="del">
          <ac:chgData name="Karel van der Lelij" userId="0ebe60f0-329f-4378-b93f-e89fca307a8a" providerId="ADAL" clId="{814A72B3-B07E-4425-92EA-DC5EB510D74E}" dt="2021-11-18T19:00:15.221" v="2108" actId="478"/>
          <ac:spMkLst>
            <pc:docMk/>
            <pc:sldMk cId="3359524081" sldId="430"/>
            <ac:spMk id="8" creationId="{942519D2-8720-4C0C-A819-89B9A22575B2}"/>
          </ac:spMkLst>
        </pc:spChg>
        <pc:spChg chg="mod">
          <ac:chgData name="Karel van der Lelij" userId="0ebe60f0-329f-4378-b93f-e89fca307a8a" providerId="ADAL" clId="{814A72B3-B07E-4425-92EA-DC5EB510D74E}" dt="2021-11-18T19:00:29.021" v="2138" actId="20577"/>
          <ac:spMkLst>
            <pc:docMk/>
            <pc:sldMk cId="3359524081" sldId="430"/>
            <ac:spMk id="9" creationId="{00000000-0000-0000-0000-000000000000}"/>
          </ac:spMkLst>
        </pc:spChg>
        <pc:spChg chg="del mod">
          <ac:chgData name="Karel van der Lelij" userId="0ebe60f0-329f-4378-b93f-e89fca307a8a" providerId="ADAL" clId="{814A72B3-B07E-4425-92EA-DC5EB510D74E}" dt="2021-11-18T19:30:43.156" v="2572" actId="478"/>
          <ac:spMkLst>
            <pc:docMk/>
            <pc:sldMk cId="3359524081" sldId="430"/>
            <ac:spMk id="10" creationId="{00000000-0000-0000-0000-000000000000}"/>
          </ac:spMkLst>
        </pc:spChg>
        <pc:spChg chg="add del mod">
          <ac:chgData name="Karel van der Lelij" userId="0ebe60f0-329f-4378-b93f-e89fca307a8a" providerId="ADAL" clId="{814A72B3-B07E-4425-92EA-DC5EB510D74E}" dt="2021-11-22T09:12:55.125" v="10518" actId="478"/>
          <ac:spMkLst>
            <pc:docMk/>
            <pc:sldMk cId="3359524081" sldId="430"/>
            <ac:spMk id="10" creationId="{B0FA9F22-08EC-4615-AC7B-D8535970E899}"/>
          </ac:spMkLst>
        </pc:spChg>
        <pc:spChg chg="del mod">
          <ac:chgData name="Karel van der Lelij" userId="0ebe60f0-329f-4378-b93f-e89fca307a8a" providerId="ADAL" clId="{814A72B3-B07E-4425-92EA-DC5EB510D74E}" dt="2021-11-18T18:59:50.479" v="2104" actId="478"/>
          <ac:spMkLst>
            <pc:docMk/>
            <pc:sldMk cId="3359524081" sldId="430"/>
            <ac:spMk id="11" creationId="{547CB04E-15F7-4359-9FAD-4A4DAEE56288}"/>
          </ac:spMkLst>
        </pc:spChg>
        <pc:spChg chg="add del mod">
          <ac:chgData name="Karel van der Lelij" userId="0ebe60f0-329f-4378-b93f-e89fca307a8a" providerId="ADAL" clId="{814A72B3-B07E-4425-92EA-DC5EB510D74E}" dt="2021-11-18T19:01:07.839" v="2141" actId="478"/>
          <ac:spMkLst>
            <pc:docMk/>
            <pc:sldMk cId="3359524081" sldId="430"/>
            <ac:spMk id="12" creationId="{778B99F5-1220-4654-8F90-531360ACBD90}"/>
          </ac:spMkLst>
        </pc:spChg>
        <pc:spChg chg="add mod">
          <ac:chgData name="Karel van der Lelij" userId="0ebe60f0-329f-4378-b93f-e89fca307a8a" providerId="ADAL" clId="{814A72B3-B07E-4425-92EA-DC5EB510D74E}" dt="2021-11-22T08:46:14.469" v="10254" actId="20577"/>
          <ac:spMkLst>
            <pc:docMk/>
            <pc:sldMk cId="3359524081" sldId="430"/>
            <ac:spMk id="14" creationId="{9A7C3EE6-BFF7-4587-95FC-12B0F188B27B}"/>
          </ac:spMkLst>
        </pc:spChg>
        <pc:spChg chg="add del mod">
          <ac:chgData name="Karel van der Lelij" userId="0ebe60f0-329f-4378-b93f-e89fca307a8a" providerId="ADAL" clId="{814A72B3-B07E-4425-92EA-DC5EB510D74E}" dt="2021-11-18T21:18:58.646" v="5324" actId="478"/>
          <ac:spMkLst>
            <pc:docMk/>
            <pc:sldMk cId="3359524081" sldId="430"/>
            <ac:spMk id="16" creationId="{1460DBCC-39FF-413D-B7FE-021F33D54CBD}"/>
          </ac:spMkLst>
        </pc:spChg>
        <pc:picChg chg="add del mod">
          <ac:chgData name="Karel van der Lelij" userId="0ebe60f0-329f-4378-b93f-e89fca307a8a" providerId="ADAL" clId="{814A72B3-B07E-4425-92EA-DC5EB510D74E}" dt="2021-11-22T08:52:08.302" v="10432" actId="478"/>
          <ac:picMkLst>
            <pc:docMk/>
            <pc:sldMk cId="3359524081" sldId="430"/>
            <ac:picMk id="5" creationId="{5637DF6E-2654-4E85-AFD3-50B9EC8C3AA0}"/>
          </ac:picMkLst>
        </pc:picChg>
        <pc:picChg chg="del">
          <ac:chgData name="Karel van der Lelij" userId="0ebe60f0-329f-4378-b93f-e89fca307a8a" providerId="ADAL" clId="{814A72B3-B07E-4425-92EA-DC5EB510D74E}" dt="2021-11-18T18:59:57.130" v="2105" actId="478"/>
          <ac:picMkLst>
            <pc:docMk/>
            <pc:sldMk cId="3359524081" sldId="430"/>
            <ac:picMk id="6" creationId="{17A28DD2-CC7C-44FD-B02A-65679D206539}"/>
          </ac:picMkLst>
        </pc:picChg>
        <pc:picChg chg="add mod">
          <ac:chgData name="Karel van der Lelij" userId="0ebe60f0-329f-4378-b93f-e89fca307a8a" providerId="ADAL" clId="{814A72B3-B07E-4425-92EA-DC5EB510D74E}" dt="2021-11-22T08:52:09.021" v="10433"/>
          <ac:picMkLst>
            <pc:docMk/>
            <pc:sldMk cId="3359524081" sldId="430"/>
            <ac:picMk id="7" creationId="{B341F849-A44E-4D9A-B53E-7127C332D157}"/>
          </ac:picMkLst>
        </pc:picChg>
        <pc:picChg chg="add del mod">
          <ac:chgData name="Karel van der Lelij" userId="0ebe60f0-329f-4378-b93f-e89fca307a8a" providerId="ADAL" clId="{814A72B3-B07E-4425-92EA-DC5EB510D74E}" dt="2021-11-22T09:13:00.183" v="10520" actId="478"/>
          <ac:picMkLst>
            <pc:docMk/>
            <pc:sldMk cId="3359524081" sldId="430"/>
            <ac:picMk id="8" creationId="{F162C693-524B-40B8-A087-3B1D77EA8CCB}"/>
          </ac:picMkLst>
        </pc:picChg>
        <pc:picChg chg="add mod">
          <ac:chgData name="Karel van der Lelij" userId="0ebe60f0-329f-4378-b93f-e89fca307a8a" providerId="ADAL" clId="{814A72B3-B07E-4425-92EA-DC5EB510D74E}" dt="2021-11-22T08:52:09.021" v="10433"/>
          <ac:picMkLst>
            <pc:docMk/>
            <pc:sldMk cId="3359524081" sldId="430"/>
            <ac:picMk id="12" creationId="{8E8AC039-BAE0-41CF-93B8-C09B3F187227}"/>
          </ac:picMkLst>
        </pc:picChg>
        <pc:picChg chg="add del mod modCrop">
          <ac:chgData name="Karel van der Lelij" userId="0ebe60f0-329f-4378-b93f-e89fca307a8a" providerId="ADAL" clId="{814A72B3-B07E-4425-92EA-DC5EB510D74E}" dt="2021-11-18T19:06:14.062" v="2322" actId="478"/>
          <ac:picMkLst>
            <pc:docMk/>
            <pc:sldMk cId="3359524081" sldId="430"/>
            <ac:picMk id="13" creationId="{4F23675C-19B8-464C-8FCC-C912584F9624}"/>
          </ac:picMkLst>
        </pc:picChg>
        <pc:cxnChg chg="add del mod">
          <ac:chgData name="Karel van der Lelij" userId="0ebe60f0-329f-4378-b93f-e89fca307a8a" providerId="ADAL" clId="{814A72B3-B07E-4425-92EA-DC5EB510D74E}" dt="2021-11-22T09:12:57.756" v="10519" actId="478"/>
          <ac:cxnSpMkLst>
            <pc:docMk/>
            <pc:sldMk cId="3359524081" sldId="430"/>
            <ac:cxnSpMk id="11" creationId="{61433D52-344B-437B-8A82-33634925A7DB}"/>
          </ac:cxnSpMkLst>
        </pc:cxnChg>
      </pc:sldChg>
      <pc:sldChg chg="addSp delSp modSp add mod">
        <pc:chgData name="Karel van der Lelij" userId="0ebe60f0-329f-4378-b93f-e89fca307a8a" providerId="ADAL" clId="{814A72B3-B07E-4425-92EA-DC5EB510D74E}" dt="2021-11-22T09:18:44.508" v="10526" actId="20577"/>
        <pc:sldMkLst>
          <pc:docMk/>
          <pc:sldMk cId="902847151" sldId="431"/>
        </pc:sldMkLst>
        <pc:spChg chg="add mod">
          <ac:chgData name="Karel van der Lelij" userId="0ebe60f0-329f-4378-b93f-e89fca307a8a" providerId="ADAL" clId="{814A72B3-B07E-4425-92EA-DC5EB510D74E}" dt="2021-11-22T09:18:44.508" v="10526" actId="20577"/>
          <ac:spMkLst>
            <pc:docMk/>
            <pc:sldMk cId="902847151" sldId="431"/>
            <ac:spMk id="7" creationId="{7AD7A5B0-4ACD-4DD4-B4BB-5A085BEE6447}"/>
          </ac:spMkLst>
        </pc:spChg>
        <pc:spChg chg="mod">
          <ac:chgData name="Karel van der Lelij" userId="0ebe60f0-329f-4378-b93f-e89fca307a8a" providerId="ADAL" clId="{814A72B3-B07E-4425-92EA-DC5EB510D74E}" dt="2021-11-18T19:29:58.086" v="2527" actId="20577"/>
          <ac:spMkLst>
            <pc:docMk/>
            <pc:sldMk cId="902847151" sldId="431"/>
            <ac:spMk id="9" creationId="{00000000-0000-0000-0000-000000000000}"/>
          </ac:spMkLst>
        </pc:spChg>
        <pc:spChg chg="del mod">
          <ac:chgData name="Karel van der Lelij" userId="0ebe60f0-329f-4378-b93f-e89fca307a8a" providerId="ADAL" clId="{814A72B3-B07E-4425-92EA-DC5EB510D74E}" dt="2021-11-18T19:15:38.938" v="2348"/>
          <ac:spMkLst>
            <pc:docMk/>
            <pc:sldMk cId="902847151" sldId="431"/>
            <ac:spMk id="10" creationId="{00000000-0000-0000-0000-000000000000}"/>
          </ac:spMkLst>
        </pc:spChg>
        <pc:spChg chg="add mod ord">
          <ac:chgData name="Karel van der Lelij" userId="0ebe60f0-329f-4378-b93f-e89fca307a8a" providerId="ADAL" clId="{814A72B3-B07E-4425-92EA-DC5EB510D74E}" dt="2021-11-22T08:52:26.189" v="10434" actId="167"/>
          <ac:spMkLst>
            <pc:docMk/>
            <pc:sldMk cId="902847151" sldId="431"/>
            <ac:spMk id="11" creationId="{32D3E2C9-FBE1-4B22-B714-E010CE9355AE}"/>
          </ac:spMkLst>
        </pc:spChg>
        <pc:spChg chg="add del mod">
          <ac:chgData name="Karel van der Lelij" userId="0ebe60f0-329f-4378-b93f-e89fca307a8a" providerId="ADAL" clId="{814A72B3-B07E-4425-92EA-DC5EB510D74E}" dt="2021-11-18T19:33:58.756" v="2631" actId="478"/>
          <ac:spMkLst>
            <pc:docMk/>
            <pc:sldMk cId="902847151" sldId="431"/>
            <ac:spMk id="32" creationId="{AA750B0C-E876-4A1F-8DE8-ACFEEBC7241C}"/>
          </ac:spMkLst>
        </pc:spChg>
        <pc:grpChg chg="add del mod">
          <ac:chgData name="Karel van der Lelij" userId="0ebe60f0-329f-4378-b93f-e89fca307a8a" providerId="ADAL" clId="{814A72B3-B07E-4425-92EA-DC5EB510D74E}" dt="2021-11-18T19:34:01.140" v="2632" actId="478"/>
          <ac:grpSpMkLst>
            <pc:docMk/>
            <pc:sldMk cId="902847151" sldId="431"/>
            <ac:grpSpMk id="29" creationId="{03809EF5-2730-442A-8357-B53E8F08BD92}"/>
          </ac:grpSpMkLst>
        </pc:grpChg>
        <pc:picChg chg="mod ord">
          <ac:chgData name="Karel van der Lelij" userId="0ebe60f0-329f-4378-b93f-e89fca307a8a" providerId="ADAL" clId="{814A72B3-B07E-4425-92EA-DC5EB510D74E}" dt="2021-11-22T08:52:35.096" v="10435" actId="167"/>
          <ac:picMkLst>
            <pc:docMk/>
            <pc:sldMk cId="902847151" sldId="431"/>
            <ac:picMk id="5" creationId="{5637DF6E-2654-4E85-AFD3-50B9EC8C3AA0}"/>
          </ac:picMkLst>
        </pc:picChg>
        <pc:picChg chg="add mod ord">
          <ac:chgData name="Karel van der Lelij" userId="0ebe60f0-329f-4378-b93f-e89fca307a8a" providerId="ADAL" clId="{814A72B3-B07E-4425-92EA-DC5EB510D74E}" dt="2021-11-22T08:52:26.189" v="10434" actId="167"/>
          <ac:picMkLst>
            <pc:docMk/>
            <pc:sldMk cId="902847151" sldId="431"/>
            <ac:picMk id="6" creationId="{DEA6E7A3-9C6B-411C-BC9C-CDAFEC39848B}"/>
          </ac:picMkLst>
        </pc:picChg>
        <pc:picChg chg="del">
          <ac:chgData name="Karel van der Lelij" userId="0ebe60f0-329f-4378-b93f-e89fca307a8a" providerId="ADAL" clId="{814A72B3-B07E-4425-92EA-DC5EB510D74E}" dt="2021-11-18T19:11:41.687" v="2323" actId="478"/>
          <ac:picMkLst>
            <pc:docMk/>
            <pc:sldMk cId="902847151" sldId="431"/>
            <ac:picMk id="13" creationId="{4F23675C-19B8-464C-8FCC-C912584F9624}"/>
          </ac:picMkLst>
        </pc:picChg>
        <pc:picChg chg="add del mod">
          <ac:chgData name="Karel van der Lelij" userId="0ebe60f0-329f-4378-b93f-e89fca307a8a" providerId="ADAL" clId="{814A72B3-B07E-4425-92EA-DC5EB510D74E}" dt="2021-11-22T08:47:29.115" v="10301" actId="14100"/>
          <ac:picMkLst>
            <pc:docMk/>
            <pc:sldMk cId="902847151" sldId="431"/>
            <ac:picMk id="21" creationId="{E96710A9-10BB-40B5-9EE6-1F61173654A5}"/>
          </ac:picMkLst>
        </pc:picChg>
        <pc:cxnChg chg="add mod">
          <ac:chgData name="Karel van der Lelij" userId="0ebe60f0-329f-4378-b93f-e89fca307a8a" providerId="ADAL" clId="{814A72B3-B07E-4425-92EA-DC5EB510D74E}" dt="2021-11-18T19:27:07.124" v="2501" actId="692"/>
          <ac:cxnSpMkLst>
            <pc:docMk/>
            <pc:sldMk cId="902847151" sldId="431"/>
            <ac:cxnSpMk id="12" creationId="{A39E9EFA-B512-4AE2-A21E-2BDC4A5C31C1}"/>
          </ac:cxnSpMkLst>
        </pc:cxnChg>
        <pc:cxnChg chg="add del mod">
          <ac:chgData name="Karel van der Lelij" userId="0ebe60f0-329f-4378-b93f-e89fca307a8a" providerId="ADAL" clId="{814A72B3-B07E-4425-92EA-DC5EB510D74E}" dt="2021-11-18T19:37:05.948" v="2655" actId="478"/>
          <ac:cxnSpMkLst>
            <pc:docMk/>
            <pc:sldMk cId="902847151" sldId="431"/>
            <ac:cxnSpMk id="18" creationId="{C5D1E550-D388-4D9F-BA85-B7981E1C92AA}"/>
          </ac:cxnSpMkLst>
        </pc:cxnChg>
        <pc:cxnChg chg="add mod">
          <ac:chgData name="Karel van der Lelij" userId="0ebe60f0-329f-4378-b93f-e89fca307a8a" providerId="ADAL" clId="{814A72B3-B07E-4425-92EA-DC5EB510D74E}" dt="2021-11-22T08:52:57.770" v="10454" actId="1038"/>
          <ac:cxnSpMkLst>
            <pc:docMk/>
            <pc:sldMk cId="902847151" sldId="431"/>
            <ac:cxnSpMk id="22" creationId="{26872234-C3E5-475F-B0C4-DC01E86508CE}"/>
          </ac:cxnSpMkLst>
        </pc:cxnChg>
        <pc:cxnChg chg="add del mod">
          <ac:chgData name="Karel van der Lelij" userId="0ebe60f0-329f-4378-b93f-e89fca307a8a" providerId="ADAL" clId="{814A72B3-B07E-4425-92EA-DC5EB510D74E}" dt="2021-11-18T19:32:04.451" v="2576" actId="478"/>
          <ac:cxnSpMkLst>
            <pc:docMk/>
            <pc:sldMk cId="902847151" sldId="431"/>
            <ac:cxnSpMk id="26" creationId="{65289E37-0F8B-4F66-A7C5-E5D5C7C062F4}"/>
          </ac:cxnSpMkLst>
        </pc:cxnChg>
        <pc:cxnChg chg="mod">
          <ac:chgData name="Karel van der Lelij" userId="0ebe60f0-329f-4378-b93f-e89fca307a8a" providerId="ADAL" clId="{814A72B3-B07E-4425-92EA-DC5EB510D74E}" dt="2021-11-18T19:32:06.263" v="2577"/>
          <ac:cxnSpMkLst>
            <pc:docMk/>
            <pc:sldMk cId="902847151" sldId="431"/>
            <ac:cxnSpMk id="30" creationId="{0C0578B0-A919-4E62-B7B2-925AC79745B4}"/>
          </ac:cxnSpMkLst>
        </pc:cxnChg>
        <pc:cxnChg chg="mod">
          <ac:chgData name="Karel van der Lelij" userId="0ebe60f0-329f-4378-b93f-e89fca307a8a" providerId="ADAL" clId="{814A72B3-B07E-4425-92EA-DC5EB510D74E}" dt="2021-11-18T19:32:06.263" v="2577"/>
          <ac:cxnSpMkLst>
            <pc:docMk/>
            <pc:sldMk cId="902847151" sldId="431"/>
            <ac:cxnSpMk id="31" creationId="{04AD3917-5AA0-4846-A4E9-3B85C49E5D24}"/>
          </ac:cxnSpMkLst>
        </pc:cxnChg>
      </pc:sldChg>
      <pc:sldChg chg="addSp delSp modSp add mod">
        <pc:chgData name="Karel van der Lelij" userId="0ebe60f0-329f-4378-b93f-e89fca307a8a" providerId="ADAL" clId="{814A72B3-B07E-4425-92EA-DC5EB510D74E}" dt="2021-11-22T09:18:59.987" v="10534" actId="20577"/>
        <pc:sldMkLst>
          <pc:docMk/>
          <pc:sldMk cId="2227745103" sldId="432"/>
        </pc:sldMkLst>
        <pc:spChg chg="del">
          <ac:chgData name="Karel van der Lelij" userId="0ebe60f0-329f-4378-b93f-e89fca307a8a" providerId="ADAL" clId="{814A72B3-B07E-4425-92EA-DC5EB510D74E}" dt="2021-11-22T08:53:50.187" v="10458" actId="478"/>
          <ac:spMkLst>
            <pc:docMk/>
            <pc:sldMk cId="2227745103" sldId="432"/>
            <ac:spMk id="7" creationId="{7AD7A5B0-4ACD-4DD4-B4BB-5A085BEE6447}"/>
          </ac:spMkLst>
        </pc:spChg>
        <pc:spChg chg="add del mod">
          <ac:chgData name="Karel van der Lelij" userId="0ebe60f0-329f-4378-b93f-e89fca307a8a" providerId="ADAL" clId="{814A72B3-B07E-4425-92EA-DC5EB510D74E}" dt="2021-11-22T08:53:53.614" v="10459" actId="478"/>
          <ac:spMkLst>
            <pc:docMk/>
            <pc:sldMk cId="2227745103" sldId="432"/>
            <ac:spMk id="8" creationId="{DF0770E7-85C9-4A7D-9B9F-7261DEC356E0}"/>
          </ac:spMkLst>
        </pc:spChg>
        <pc:spChg chg="del">
          <ac:chgData name="Karel van der Lelij" userId="0ebe60f0-329f-4378-b93f-e89fca307a8a" providerId="ADAL" clId="{814A72B3-B07E-4425-92EA-DC5EB510D74E}" dt="2021-11-22T08:53:50.187" v="10458" actId="478"/>
          <ac:spMkLst>
            <pc:docMk/>
            <pc:sldMk cId="2227745103" sldId="432"/>
            <ac:spMk id="11" creationId="{32D3E2C9-FBE1-4B22-B714-E010CE9355AE}"/>
          </ac:spMkLst>
        </pc:spChg>
        <pc:spChg chg="add mod ord">
          <ac:chgData name="Karel van der Lelij" userId="0ebe60f0-329f-4378-b93f-e89fca307a8a" providerId="ADAL" clId="{814A72B3-B07E-4425-92EA-DC5EB510D74E}" dt="2021-11-22T08:54:02.655" v="10461" actId="167"/>
          <ac:spMkLst>
            <pc:docMk/>
            <pc:sldMk cId="2227745103" sldId="432"/>
            <ac:spMk id="16" creationId="{56918E3B-3315-4280-AD10-22F8E50A9D11}"/>
          </ac:spMkLst>
        </pc:spChg>
        <pc:spChg chg="add mod ord">
          <ac:chgData name="Karel van der Lelij" userId="0ebe60f0-329f-4378-b93f-e89fca307a8a" providerId="ADAL" clId="{814A72B3-B07E-4425-92EA-DC5EB510D74E}" dt="2021-11-22T09:18:59.987" v="10534" actId="20577"/>
          <ac:spMkLst>
            <pc:docMk/>
            <pc:sldMk cId="2227745103" sldId="432"/>
            <ac:spMk id="17" creationId="{B27A3183-EEAA-4CC6-9B59-F94DB3F7D584}"/>
          </ac:spMkLst>
        </pc:spChg>
        <pc:spChg chg="add del mod ord">
          <ac:chgData name="Karel van der Lelij" userId="0ebe60f0-329f-4378-b93f-e89fca307a8a" providerId="ADAL" clId="{814A72B3-B07E-4425-92EA-DC5EB510D74E}" dt="2021-11-22T08:54:37.470" v="10466" actId="478"/>
          <ac:spMkLst>
            <pc:docMk/>
            <pc:sldMk cId="2227745103" sldId="432"/>
            <ac:spMk id="24" creationId="{E1BF376D-3B3A-4604-8259-57BFAC0B26BC}"/>
          </ac:spMkLst>
        </pc:spChg>
        <pc:spChg chg="del mod">
          <ac:chgData name="Karel van der Lelij" userId="0ebe60f0-329f-4378-b93f-e89fca307a8a" providerId="ADAL" clId="{814A72B3-B07E-4425-92EA-DC5EB510D74E}" dt="2021-11-18T19:37:38.692" v="2661" actId="478"/>
          <ac:spMkLst>
            <pc:docMk/>
            <pc:sldMk cId="2227745103" sldId="432"/>
            <ac:spMk id="32" creationId="{AA750B0C-E876-4A1F-8DE8-ACFEEBC7241C}"/>
          </ac:spMkLst>
        </pc:spChg>
        <pc:grpChg chg="del">
          <ac:chgData name="Karel van der Lelij" userId="0ebe60f0-329f-4378-b93f-e89fca307a8a" providerId="ADAL" clId="{814A72B3-B07E-4425-92EA-DC5EB510D74E}" dt="2021-11-18T19:37:35.084" v="2660" actId="478"/>
          <ac:grpSpMkLst>
            <pc:docMk/>
            <pc:sldMk cId="2227745103" sldId="432"/>
            <ac:grpSpMk id="29" creationId="{03809EF5-2730-442A-8357-B53E8F08BD92}"/>
          </ac:grpSpMkLst>
        </pc:grpChg>
        <pc:picChg chg="del">
          <ac:chgData name="Karel van der Lelij" userId="0ebe60f0-329f-4378-b93f-e89fca307a8a" providerId="ADAL" clId="{814A72B3-B07E-4425-92EA-DC5EB510D74E}" dt="2021-11-22T08:53:50.187" v="10458" actId="478"/>
          <ac:picMkLst>
            <pc:docMk/>
            <pc:sldMk cId="2227745103" sldId="432"/>
            <ac:picMk id="5" creationId="{5637DF6E-2654-4E85-AFD3-50B9EC8C3AA0}"/>
          </ac:picMkLst>
        </pc:picChg>
        <pc:picChg chg="del">
          <ac:chgData name="Karel van der Lelij" userId="0ebe60f0-329f-4378-b93f-e89fca307a8a" providerId="ADAL" clId="{814A72B3-B07E-4425-92EA-DC5EB510D74E}" dt="2021-11-22T08:53:50.187" v="10458" actId="478"/>
          <ac:picMkLst>
            <pc:docMk/>
            <pc:sldMk cId="2227745103" sldId="432"/>
            <ac:picMk id="6" creationId="{DEA6E7A3-9C6B-411C-BC9C-CDAFEC39848B}"/>
          </ac:picMkLst>
        </pc:picChg>
        <pc:picChg chg="add mod ord">
          <ac:chgData name="Karel van der Lelij" userId="0ebe60f0-329f-4378-b93f-e89fca307a8a" providerId="ADAL" clId="{814A72B3-B07E-4425-92EA-DC5EB510D74E}" dt="2021-11-22T08:54:02.655" v="10461" actId="167"/>
          <ac:picMkLst>
            <pc:docMk/>
            <pc:sldMk cId="2227745103" sldId="432"/>
            <ac:picMk id="14" creationId="{69508DEE-7CC8-405D-9C2B-C3F72B8AC93F}"/>
          </ac:picMkLst>
        </pc:picChg>
        <pc:picChg chg="add mod ord">
          <ac:chgData name="Karel van der Lelij" userId="0ebe60f0-329f-4378-b93f-e89fca307a8a" providerId="ADAL" clId="{814A72B3-B07E-4425-92EA-DC5EB510D74E}" dt="2021-11-22T08:54:02.655" v="10461" actId="167"/>
          <ac:picMkLst>
            <pc:docMk/>
            <pc:sldMk cId="2227745103" sldId="432"/>
            <ac:picMk id="15" creationId="{73657177-6C2D-47FE-A937-DED76E2CFD6E}"/>
          </ac:picMkLst>
        </pc:picChg>
        <pc:picChg chg="add mod ord">
          <ac:chgData name="Karel van der Lelij" userId="0ebe60f0-329f-4378-b93f-e89fca307a8a" providerId="ADAL" clId="{814A72B3-B07E-4425-92EA-DC5EB510D74E}" dt="2021-11-22T08:54:02.655" v="10461" actId="167"/>
          <ac:picMkLst>
            <pc:docMk/>
            <pc:sldMk cId="2227745103" sldId="432"/>
            <ac:picMk id="19" creationId="{CAF5BBBC-E53A-4987-902A-73EC0A416162}"/>
          </ac:picMkLst>
        </pc:picChg>
        <pc:picChg chg="del">
          <ac:chgData name="Karel van der Lelij" userId="0ebe60f0-329f-4378-b93f-e89fca307a8a" providerId="ADAL" clId="{814A72B3-B07E-4425-92EA-DC5EB510D74E}" dt="2021-11-22T08:53:50.187" v="10458" actId="478"/>
          <ac:picMkLst>
            <pc:docMk/>
            <pc:sldMk cId="2227745103" sldId="432"/>
            <ac:picMk id="21" creationId="{E96710A9-10BB-40B5-9EE6-1F61173654A5}"/>
          </ac:picMkLst>
        </pc:picChg>
        <pc:cxnChg chg="add del mod">
          <ac:chgData name="Karel van der Lelij" userId="0ebe60f0-329f-4378-b93f-e89fca307a8a" providerId="ADAL" clId="{814A72B3-B07E-4425-92EA-DC5EB510D74E}" dt="2021-11-18T19:37:30.388" v="2659" actId="478"/>
          <ac:cxnSpMkLst>
            <pc:docMk/>
            <pc:sldMk cId="2227745103" sldId="432"/>
            <ac:cxnSpMk id="8" creationId="{D5AB93D3-5284-46E0-BF56-1FA1B4A7AE42}"/>
          </ac:cxnSpMkLst>
        </pc:cxnChg>
        <pc:cxnChg chg="del">
          <ac:chgData name="Karel van der Lelij" userId="0ebe60f0-329f-4378-b93f-e89fca307a8a" providerId="ADAL" clId="{814A72B3-B07E-4425-92EA-DC5EB510D74E}" dt="2021-11-22T08:53:50.187" v="10458" actId="478"/>
          <ac:cxnSpMkLst>
            <pc:docMk/>
            <pc:sldMk cId="2227745103" sldId="432"/>
            <ac:cxnSpMk id="12" creationId="{A39E9EFA-B512-4AE2-A21E-2BDC4A5C31C1}"/>
          </ac:cxnSpMkLst>
        </pc:cxnChg>
        <pc:cxnChg chg="del">
          <ac:chgData name="Karel van der Lelij" userId="0ebe60f0-329f-4378-b93f-e89fca307a8a" providerId="ADAL" clId="{814A72B3-B07E-4425-92EA-DC5EB510D74E}" dt="2021-11-18T19:34:08.181" v="2633" actId="478"/>
          <ac:cxnSpMkLst>
            <pc:docMk/>
            <pc:sldMk cId="2227745103" sldId="432"/>
            <ac:cxnSpMk id="18" creationId="{C5D1E550-D388-4D9F-BA85-B7981E1C92AA}"/>
          </ac:cxnSpMkLst>
        </pc:cxnChg>
        <pc:cxnChg chg="add mod ord">
          <ac:chgData name="Karel van der Lelij" userId="0ebe60f0-329f-4378-b93f-e89fca307a8a" providerId="ADAL" clId="{814A72B3-B07E-4425-92EA-DC5EB510D74E}" dt="2021-11-22T08:54:02.655" v="10461" actId="167"/>
          <ac:cxnSpMkLst>
            <pc:docMk/>
            <pc:sldMk cId="2227745103" sldId="432"/>
            <ac:cxnSpMk id="18" creationId="{EE260AB0-7B2A-42E6-8D68-A66C7B505F8A}"/>
          </ac:cxnSpMkLst>
        </pc:cxnChg>
        <pc:cxnChg chg="add del mod ord">
          <ac:chgData name="Karel van der Lelij" userId="0ebe60f0-329f-4378-b93f-e89fca307a8a" providerId="ADAL" clId="{814A72B3-B07E-4425-92EA-DC5EB510D74E}" dt="2021-11-22T08:54:07.342" v="10462" actId="478"/>
          <ac:cxnSpMkLst>
            <pc:docMk/>
            <pc:sldMk cId="2227745103" sldId="432"/>
            <ac:cxnSpMk id="20" creationId="{0811E804-841F-4DF4-A9F1-8BAF2424A2DA}"/>
          </ac:cxnSpMkLst>
        </pc:cxnChg>
        <pc:cxnChg chg="del">
          <ac:chgData name="Karel van der Lelij" userId="0ebe60f0-329f-4378-b93f-e89fca307a8a" providerId="ADAL" clId="{814A72B3-B07E-4425-92EA-DC5EB510D74E}" dt="2021-11-18T19:34:10.924" v="2634" actId="478"/>
          <ac:cxnSpMkLst>
            <pc:docMk/>
            <pc:sldMk cId="2227745103" sldId="432"/>
            <ac:cxnSpMk id="22" creationId="{26872234-C3E5-475F-B0C4-DC01E86508CE}"/>
          </ac:cxnSpMkLst>
        </pc:cxnChg>
        <pc:cxnChg chg="add del mod ord">
          <ac:chgData name="Karel van der Lelij" userId="0ebe60f0-329f-4378-b93f-e89fca307a8a" providerId="ADAL" clId="{814A72B3-B07E-4425-92EA-DC5EB510D74E}" dt="2021-11-22T08:54:18.902" v="10464" actId="478"/>
          <ac:cxnSpMkLst>
            <pc:docMk/>
            <pc:sldMk cId="2227745103" sldId="432"/>
            <ac:cxnSpMk id="22" creationId="{F667D861-AE85-4909-9F23-41D0C4CD1707}"/>
          </ac:cxnSpMkLst>
        </pc:cxnChg>
        <pc:cxnChg chg="add mod">
          <ac:chgData name="Karel van der Lelij" userId="0ebe60f0-329f-4378-b93f-e89fca307a8a" providerId="ADAL" clId="{814A72B3-B07E-4425-92EA-DC5EB510D74E}" dt="2021-11-22T08:55:14.452" v="10471" actId="14100"/>
          <ac:cxnSpMkLst>
            <pc:docMk/>
            <pc:sldMk cId="2227745103" sldId="432"/>
            <ac:cxnSpMk id="23" creationId="{CEA2C5B5-CDF2-42C5-85C7-A3FAA2151EF8}"/>
          </ac:cxnSpMkLst>
        </pc:cxnChg>
        <pc:cxnChg chg="add del mod">
          <ac:chgData name="Karel van der Lelij" userId="0ebe60f0-329f-4378-b93f-e89fca307a8a" providerId="ADAL" clId="{814A72B3-B07E-4425-92EA-DC5EB510D74E}" dt="2021-11-18T19:37:28.068" v="2658" actId="478"/>
          <ac:cxnSpMkLst>
            <pc:docMk/>
            <pc:sldMk cId="2227745103" sldId="432"/>
            <ac:cxnSpMk id="27" creationId="{687812D7-1BB2-4255-A370-1007F560B54A}"/>
          </ac:cxnSpMkLst>
        </pc:cxnChg>
      </pc:sldChg>
      <pc:sldChg chg="addSp delSp modSp add mod">
        <pc:chgData name="Karel van der Lelij" userId="0ebe60f0-329f-4378-b93f-e89fca307a8a" providerId="ADAL" clId="{814A72B3-B07E-4425-92EA-DC5EB510D74E}" dt="2021-11-22T09:20:32.769" v="10543" actId="478"/>
        <pc:sldMkLst>
          <pc:docMk/>
          <pc:sldMk cId="1372083843" sldId="433"/>
        </pc:sldMkLst>
        <pc:spChg chg="del">
          <ac:chgData name="Karel van der Lelij" userId="0ebe60f0-329f-4378-b93f-e89fca307a8a" providerId="ADAL" clId="{814A72B3-B07E-4425-92EA-DC5EB510D74E}" dt="2021-11-22T08:53:21.175" v="10455" actId="478"/>
          <ac:spMkLst>
            <pc:docMk/>
            <pc:sldMk cId="1372083843" sldId="433"/>
            <ac:spMk id="7" creationId="{7AD7A5B0-4ACD-4DD4-B4BB-5A085BEE6447}"/>
          </ac:spMkLst>
        </pc:spChg>
        <pc:spChg chg="add del mod">
          <ac:chgData name="Karel van der Lelij" userId="0ebe60f0-329f-4378-b93f-e89fca307a8a" providerId="ADAL" clId="{814A72B3-B07E-4425-92EA-DC5EB510D74E}" dt="2021-11-22T09:20:32.769" v="10543" actId="478"/>
          <ac:spMkLst>
            <pc:docMk/>
            <pc:sldMk cId="1372083843" sldId="433"/>
            <ac:spMk id="8" creationId="{1CEC36FF-AFB7-405B-B805-D82EBA88E265}"/>
          </ac:spMkLst>
        </pc:spChg>
        <pc:spChg chg="del">
          <ac:chgData name="Karel van der Lelij" userId="0ebe60f0-329f-4378-b93f-e89fca307a8a" providerId="ADAL" clId="{814A72B3-B07E-4425-92EA-DC5EB510D74E}" dt="2021-11-22T08:49:09.726" v="10376" actId="478"/>
          <ac:spMkLst>
            <pc:docMk/>
            <pc:sldMk cId="1372083843" sldId="433"/>
            <ac:spMk id="11" creationId="{32D3E2C9-FBE1-4B22-B714-E010CE9355AE}"/>
          </ac:spMkLst>
        </pc:spChg>
        <pc:spChg chg="add del mod ord">
          <ac:chgData name="Karel van der Lelij" userId="0ebe60f0-329f-4378-b93f-e89fca307a8a" providerId="ADAL" clId="{814A72B3-B07E-4425-92EA-DC5EB510D74E}" dt="2021-11-22T08:53:21.175" v="10455" actId="478"/>
          <ac:spMkLst>
            <pc:docMk/>
            <pc:sldMk cId="1372083843" sldId="433"/>
            <ac:spMk id="15" creationId="{29A876CD-766A-4A0F-843C-397F85BAD91E}"/>
          </ac:spMkLst>
        </pc:spChg>
        <pc:spChg chg="add mod ord">
          <ac:chgData name="Karel van der Lelij" userId="0ebe60f0-329f-4378-b93f-e89fca307a8a" providerId="ADAL" clId="{814A72B3-B07E-4425-92EA-DC5EB510D74E}" dt="2021-11-22T08:53:25.897" v="10457" actId="167"/>
          <ac:spMkLst>
            <pc:docMk/>
            <pc:sldMk cId="1372083843" sldId="433"/>
            <ac:spMk id="24" creationId="{A996F02F-6896-4881-853A-F10AE7DD615F}"/>
          </ac:spMkLst>
        </pc:spChg>
        <pc:spChg chg="add mod ord">
          <ac:chgData name="Karel van der Lelij" userId="0ebe60f0-329f-4378-b93f-e89fca307a8a" providerId="ADAL" clId="{814A72B3-B07E-4425-92EA-DC5EB510D74E}" dt="2021-11-22T09:20:18.596" v="10542" actId="167"/>
          <ac:spMkLst>
            <pc:docMk/>
            <pc:sldMk cId="1372083843" sldId="433"/>
            <ac:spMk id="25" creationId="{F959ABA7-052C-4B68-87D2-AC8816689BCC}"/>
          </ac:spMkLst>
        </pc:spChg>
        <pc:picChg chg="del">
          <ac:chgData name="Karel van der Lelij" userId="0ebe60f0-329f-4378-b93f-e89fca307a8a" providerId="ADAL" clId="{814A72B3-B07E-4425-92EA-DC5EB510D74E}" dt="2021-11-22T08:49:07.206" v="10375" actId="478"/>
          <ac:picMkLst>
            <pc:docMk/>
            <pc:sldMk cId="1372083843" sldId="433"/>
            <ac:picMk id="5" creationId="{5637DF6E-2654-4E85-AFD3-50B9EC8C3AA0}"/>
          </ac:picMkLst>
        </pc:picChg>
        <pc:picChg chg="del">
          <ac:chgData name="Karel van der Lelij" userId="0ebe60f0-329f-4378-b93f-e89fca307a8a" providerId="ADAL" clId="{814A72B3-B07E-4425-92EA-DC5EB510D74E}" dt="2021-11-22T08:49:11.526" v="10377" actId="478"/>
          <ac:picMkLst>
            <pc:docMk/>
            <pc:sldMk cId="1372083843" sldId="433"/>
            <ac:picMk id="6" creationId="{DEA6E7A3-9C6B-411C-BC9C-CDAFEC39848B}"/>
          </ac:picMkLst>
        </pc:picChg>
        <pc:picChg chg="add del mod ord">
          <ac:chgData name="Karel van der Lelij" userId="0ebe60f0-329f-4378-b93f-e89fca307a8a" providerId="ADAL" clId="{814A72B3-B07E-4425-92EA-DC5EB510D74E}" dt="2021-11-22T08:53:21.175" v="10455" actId="478"/>
          <ac:picMkLst>
            <pc:docMk/>
            <pc:sldMk cId="1372083843" sldId="433"/>
            <ac:picMk id="13" creationId="{53BA7D07-4A35-464B-8EBC-13D50E957BCF}"/>
          </ac:picMkLst>
        </pc:picChg>
        <pc:picChg chg="add del mod ord">
          <ac:chgData name="Karel van der Lelij" userId="0ebe60f0-329f-4378-b93f-e89fca307a8a" providerId="ADAL" clId="{814A72B3-B07E-4425-92EA-DC5EB510D74E}" dt="2021-11-22T08:53:21.175" v="10455" actId="478"/>
          <ac:picMkLst>
            <pc:docMk/>
            <pc:sldMk cId="1372083843" sldId="433"/>
            <ac:picMk id="14" creationId="{CB01A48F-B119-46CA-94C2-B272E85DA177}"/>
          </ac:picMkLst>
        </pc:picChg>
        <pc:picChg chg="add del mod ord">
          <ac:chgData name="Karel van der Lelij" userId="0ebe60f0-329f-4378-b93f-e89fca307a8a" providerId="ADAL" clId="{814A72B3-B07E-4425-92EA-DC5EB510D74E}" dt="2021-11-22T08:53:21.175" v="10455" actId="478"/>
          <ac:picMkLst>
            <pc:docMk/>
            <pc:sldMk cId="1372083843" sldId="433"/>
            <ac:picMk id="17" creationId="{B2BF8E2C-7CD0-4402-A940-F88F13E92393}"/>
          </ac:picMkLst>
        </pc:picChg>
        <pc:picChg chg="add mod ord">
          <ac:chgData name="Karel van der Lelij" userId="0ebe60f0-329f-4378-b93f-e89fca307a8a" providerId="ADAL" clId="{814A72B3-B07E-4425-92EA-DC5EB510D74E}" dt="2021-11-22T08:53:25.897" v="10457" actId="167"/>
          <ac:picMkLst>
            <pc:docMk/>
            <pc:sldMk cId="1372083843" sldId="433"/>
            <ac:picMk id="20" creationId="{A62F3082-BA55-4E2F-B026-EFEC84394E8F}"/>
          </ac:picMkLst>
        </pc:picChg>
        <pc:picChg chg="del">
          <ac:chgData name="Karel van der Lelij" userId="0ebe60f0-329f-4378-b93f-e89fca307a8a" providerId="ADAL" clId="{814A72B3-B07E-4425-92EA-DC5EB510D74E}" dt="2021-11-22T08:49:15.438" v="10379" actId="478"/>
          <ac:picMkLst>
            <pc:docMk/>
            <pc:sldMk cId="1372083843" sldId="433"/>
            <ac:picMk id="21" creationId="{E96710A9-10BB-40B5-9EE6-1F61173654A5}"/>
          </ac:picMkLst>
        </pc:picChg>
        <pc:picChg chg="add mod ord">
          <ac:chgData name="Karel van der Lelij" userId="0ebe60f0-329f-4378-b93f-e89fca307a8a" providerId="ADAL" clId="{814A72B3-B07E-4425-92EA-DC5EB510D74E}" dt="2021-11-22T08:53:25.897" v="10457" actId="167"/>
          <ac:picMkLst>
            <pc:docMk/>
            <pc:sldMk cId="1372083843" sldId="433"/>
            <ac:picMk id="23" creationId="{93062A2B-E550-47E1-89D4-150551B3393D}"/>
          </ac:picMkLst>
        </pc:picChg>
        <pc:picChg chg="add mod ord">
          <ac:chgData name="Karel van der Lelij" userId="0ebe60f0-329f-4378-b93f-e89fca307a8a" providerId="ADAL" clId="{814A72B3-B07E-4425-92EA-DC5EB510D74E}" dt="2021-11-22T08:53:25.897" v="10457" actId="167"/>
          <ac:picMkLst>
            <pc:docMk/>
            <pc:sldMk cId="1372083843" sldId="433"/>
            <ac:picMk id="27" creationId="{8E00DB82-7BB3-45D8-94E3-D1A779B142BF}"/>
          </ac:picMkLst>
        </pc:picChg>
        <pc:cxnChg chg="del">
          <ac:chgData name="Karel van der Lelij" userId="0ebe60f0-329f-4378-b93f-e89fca307a8a" providerId="ADAL" clId="{814A72B3-B07E-4425-92EA-DC5EB510D74E}" dt="2021-11-22T08:49:13.854" v="10378" actId="478"/>
          <ac:cxnSpMkLst>
            <pc:docMk/>
            <pc:sldMk cId="1372083843" sldId="433"/>
            <ac:cxnSpMk id="12" creationId="{A39E9EFA-B512-4AE2-A21E-2BDC4A5C31C1}"/>
          </ac:cxnSpMkLst>
        </pc:cxnChg>
        <pc:cxnChg chg="add del mod ord">
          <ac:chgData name="Karel van der Lelij" userId="0ebe60f0-329f-4378-b93f-e89fca307a8a" providerId="ADAL" clId="{814A72B3-B07E-4425-92EA-DC5EB510D74E}" dt="2021-11-22T08:53:21.175" v="10455" actId="478"/>
          <ac:cxnSpMkLst>
            <pc:docMk/>
            <pc:sldMk cId="1372083843" sldId="433"/>
            <ac:cxnSpMk id="16" creationId="{67452621-37C1-4FC1-867B-E2576EC24BE9}"/>
          </ac:cxnSpMkLst>
        </pc:cxnChg>
        <pc:cxnChg chg="del">
          <ac:chgData name="Karel van der Lelij" userId="0ebe60f0-329f-4378-b93f-e89fca307a8a" providerId="ADAL" clId="{814A72B3-B07E-4425-92EA-DC5EB510D74E}" dt="2021-11-22T08:53:21.175" v="10455" actId="478"/>
          <ac:cxnSpMkLst>
            <pc:docMk/>
            <pc:sldMk cId="1372083843" sldId="433"/>
            <ac:cxnSpMk id="22" creationId="{26872234-C3E5-475F-B0C4-DC01E86508CE}"/>
          </ac:cxnSpMkLst>
        </pc:cxnChg>
        <pc:cxnChg chg="add mod ord">
          <ac:chgData name="Karel van der Lelij" userId="0ebe60f0-329f-4378-b93f-e89fca307a8a" providerId="ADAL" clId="{814A72B3-B07E-4425-92EA-DC5EB510D74E}" dt="2021-11-22T08:53:25.897" v="10457" actId="167"/>
          <ac:cxnSpMkLst>
            <pc:docMk/>
            <pc:sldMk cId="1372083843" sldId="433"/>
            <ac:cxnSpMk id="26" creationId="{6E568E1A-2648-4246-BAE8-C688F03AA88E}"/>
          </ac:cxnSpMkLst>
        </pc:cxnChg>
        <pc:cxnChg chg="add mod ord">
          <ac:chgData name="Karel van der Lelij" userId="0ebe60f0-329f-4378-b93f-e89fca307a8a" providerId="ADAL" clId="{814A72B3-B07E-4425-92EA-DC5EB510D74E}" dt="2021-11-22T08:53:25.897" v="10457" actId="167"/>
          <ac:cxnSpMkLst>
            <pc:docMk/>
            <pc:sldMk cId="1372083843" sldId="433"/>
            <ac:cxnSpMk id="28" creationId="{8585191C-2C4F-4AEC-8332-FF4F1FF7D832}"/>
          </ac:cxnSpMkLst>
        </pc:cxnChg>
      </pc:sldChg>
      <pc:sldChg chg="addSp delSp modSp add mod">
        <pc:chgData name="Karel van der Lelij" userId="0ebe60f0-329f-4378-b93f-e89fca307a8a" providerId="ADAL" clId="{814A72B3-B07E-4425-92EA-DC5EB510D74E}" dt="2021-11-22T09:22:27.438" v="10575"/>
        <pc:sldMkLst>
          <pc:docMk/>
          <pc:sldMk cId="3232009471" sldId="434"/>
        </pc:sldMkLst>
        <pc:spChg chg="add del">
          <ac:chgData name="Karel van der Lelij" userId="0ebe60f0-329f-4378-b93f-e89fca307a8a" providerId="ADAL" clId="{814A72B3-B07E-4425-92EA-DC5EB510D74E}" dt="2021-11-22T08:55:41.290" v="10474" actId="478"/>
          <ac:spMkLst>
            <pc:docMk/>
            <pc:sldMk cId="3232009471" sldId="434"/>
            <ac:spMk id="7" creationId="{7AD7A5B0-4ACD-4DD4-B4BB-5A085BEE6447}"/>
          </ac:spMkLst>
        </pc:spChg>
        <pc:spChg chg="add del mod">
          <ac:chgData name="Karel van der Lelij" userId="0ebe60f0-329f-4378-b93f-e89fca307a8a" providerId="ADAL" clId="{814A72B3-B07E-4425-92EA-DC5EB510D74E}" dt="2021-11-22T08:55:37.436" v="10473" actId="478"/>
          <ac:spMkLst>
            <pc:docMk/>
            <pc:sldMk cId="3232009471" sldId="434"/>
            <ac:spMk id="8" creationId="{096A1BD6-F888-4EE4-9134-697613466C66}"/>
          </ac:spMkLst>
        </pc:spChg>
        <pc:spChg chg="add del">
          <ac:chgData name="Karel van der Lelij" userId="0ebe60f0-329f-4378-b93f-e89fca307a8a" providerId="ADAL" clId="{814A72B3-B07E-4425-92EA-DC5EB510D74E}" dt="2021-11-22T08:55:41.290" v="10474" actId="478"/>
          <ac:spMkLst>
            <pc:docMk/>
            <pc:sldMk cId="3232009471" sldId="434"/>
            <ac:spMk id="11" creationId="{32D3E2C9-FBE1-4B22-B714-E010CE9355AE}"/>
          </ac:spMkLst>
        </pc:spChg>
        <pc:spChg chg="add del mod">
          <ac:chgData name="Karel van der Lelij" userId="0ebe60f0-329f-4378-b93f-e89fca307a8a" providerId="ADAL" clId="{814A72B3-B07E-4425-92EA-DC5EB510D74E}" dt="2021-11-22T08:55:44.007" v="10475" actId="478"/>
          <ac:spMkLst>
            <pc:docMk/>
            <pc:sldMk cId="3232009471" sldId="434"/>
            <ac:spMk id="13" creationId="{A98F7A64-82FB-4877-8C0B-DA7D80B95511}"/>
          </ac:spMkLst>
        </pc:spChg>
        <pc:spChg chg="add mod ord">
          <ac:chgData name="Karel van der Lelij" userId="0ebe60f0-329f-4378-b93f-e89fca307a8a" providerId="ADAL" clId="{814A72B3-B07E-4425-92EA-DC5EB510D74E}" dt="2021-11-22T09:19:08.099" v="10538" actId="20577"/>
          <ac:spMkLst>
            <pc:docMk/>
            <pc:sldMk cId="3232009471" sldId="434"/>
            <ac:spMk id="17" creationId="{0F390538-6624-43D7-A1C4-BB044A4211EB}"/>
          </ac:spMkLst>
        </pc:spChg>
        <pc:spChg chg="add mod ord">
          <ac:chgData name="Karel van der Lelij" userId="0ebe60f0-329f-4378-b93f-e89fca307a8a" providerId="ADAL" clId="{814A72B3-B07E-4425-92EA-DC5EB510D74E}" dt="2021-11-22T08:55:49.447" v="10477" actId="167"/>
          <ac:spMkLst>
            <pc:docMk/>
            <pc:sldMk cId="3232009471" sldId="434"/>
            <ac:spMk id="22" creationId="{380397B1-5964-446A-A698-D05EC82C48E4}"/>
          </ac:spMkLst>
        </pc:spChg>
        <pc:spChg chg="del">
          <ac:chgData name="Karel van der Lelij" userId="0ebe60f0-329f-4378-b93f-e89fca307a8a" providerId="ADAL" clId="{814A72B3-B07E-4425-92EA-DC5EB510D74E}" dt="2021-11-18T19:37:50.277" v="2663" actId="478"/>
          <ac:spMkLst>
            <pc:docMk/>
            <pc:sldMk cId="3232009471" sldId="434"/>
            <ac:spMk id="32" creationId="{AA750B0C-E876-4A1F-8DE8-ACFEEBC7241C}"/>
          </ac:spMkLst>
        </pc:spChg>
        <pc:grpChg chg="del">
          <ac:chgData name="Karel van der Lelij" userId="0ebe60f0-329f-4378-b93f-e89fca307a8a" providerId="ADAL" clId="{814A72B3-B07E-4425-92EA-DC5EB510D74E}" dt="2021-11-18T19:37:46.971" v="2662" actId="478"/>
          <ac:grpSpMkLst>
            <pc:docMk/>
            <pc:sldMk cId="3232009471" sldId="434"/>
            <ac:grpSpMk id="29" creationId="{03809EF5-2730-442A-8357-B53E8F08BD92}"/>
          </ac:grpSpMkLst>
        </pc:grpChg>
        <pc:picChg chg="add del">
          <ac:chgData name="Karel van der Lelij" userId="0ebe60f0-329f-4378-b93f-e89fca307a8a" providerId="ADAL" clId="{814A72B3-B07E-4425-92EA-DC5EB510D74E}" dt="2021-11-22T08:55:41.290" v="10474" actId="478"/>
          <ac:picMkLst>
            <pc:docMk/>
            <pc:sldMk cId="3232009471" sldId="434"/>
            <ac:picMk id="5" creationId="{5637DF6E-2654-4E85-AFD3-50B9EC8C3AA0}"/>
          </ac:picMkLst>
        </pc:picChg>
        <pc:picChg chg="add del">
          <ac:chgData name="Karel van der Lelij" userId="0ebe60f0-329f-4378-b93f-e89fca307a8a" providerId="ADAL" clId="{814A72B3-B07E-4425-92EA-DC5EB510D74E}" dt="2021-11-22T08:55:41.290" v="10474" actId="478"/>
          <ac:picMkLst>
            <pc:docMk/>
            <pc:sldMk cId="3232009471" sldId="434"/>
            <ac:picMk id="6" creationId="{DEA6E7A3-9C6B-411C-BC9C-CDAFEC39848B}"/>
          </ac:picMkLst>
        </pc:picChg>
        <pc:picChg chg="add mod ord">
          <ac:chgData name="Karel van der Lelij" userId="0ebe60f0-329f-4378-b93f-e89fca307a8a" providerId="ADAL" clId="{814A72B3-B07E-4425-92EA-DC5EB510D74E}" dt="2021-11-22T08:55:49.447" v="10477" actId="167"/>
          <ac:picMkLst>
            <pc:docMk/>
            <pc:sldMk cId="3232009471" sldId="434"/>
            <ac:picMk id="18" creationId="{DF690D59-0BCF-4794-9C1A-F76F0D58F1E4}"/>
          </ac:picMkLst>
        </pc:picChg>
        <pc:picChg chg="add mod ord">
          <ac:chgData name="Karel van der Lelij" userId="0ebe60f0-329f-4378-b93f-e89fca307a8a" providerId="ADAL" clId="{814A72B3-B07E-4425-92EA-DC5EB510D74E}" dt="2021-11-22T08:55:49.447" v="10477" actId="167"/>
          <ac:picMkLst>
            <pc:docMk/>
            <pc:sldMk cId="3232009471" sldId="434"/>
            <ac:picMk id="19" creationId="{2B3294C3-A79C-42E0-A44F-766DFAB48AC5}"/>
          </ac:picMkLst>
        </pc:picChg>
        <pc:picChg chg="add del">
          <ac:chgData name="Karel van der Lelij" userId="0ebe60f0-329f-4378-b93f-e89fca307a8a" providerId="ADAL" clId="{814A72B3-B07E-4425-92EA-DC5EB510D74E}" dt="2021-11-22T08:55:41.290" v="10474" actId="478"/>
          <ac:picMkLst>
            <pc:docMk/>
            <pc:sldMk cId="3232009471" sldId="434"/>
            <ac:picMk id="21" creationId="{E96710A9-10BB-40B5-9EE6-1F61173654A5}"/>
          </ac:picMkLst>
        </pc:picChg>
        <pc:picChg chg="add mod ord">
          <ac:chgData name="Karel van der Lelij" userId="0ebe60f0-329f-4378-b93f-e89fca307a8a" providerId="ADAL" clId="{814A72B3-B07E-4425-92EA-DC5EB510D74E}" dt="2021-11-22T08:55:49.447" v="10477" actId="167"/>
          <ac:picMkLst>
            <pc:docMk/>
            <pc:sldMk cId="3232009471" sldId="434"/>
            <ac:picMk id="24" creationId="{FC9366F1-5DDD-4B0B-9CC7-8AB6D16A7DAB}"/>
          </ac:picMkLst>
        </pc:picChg>
        <pc:cxnChg chg="del mod">
          <ac:chgData name="Karel van der Lelij" userId="0ebe60f0-329f-4378-b93f-e89fca307a8a" providerId="ADAL" clId="{814A72B3-B07E-4425-92EA-DC5EB510D74E}" dt="2021-11-18T19:37:53.611" v="2664" actId="478"/>
          <ac:cxnSpMkLst>
            <pc:docMk/>
            <pc:sldMk cId="3232009471" sldId="434"/>
            <ac:cxnSpMk id="8" creationId="{D5AB93D3-5284-46E0-BF56-1FA1B4A7AE42}"/>
          </ac:cxnSpMkLst>
        </pc:cxnChg>
        <pc:cxnChg chg="add del">
          <ac:chgData name="Karel van der Lelij" userId="0ebe60f0-329f-4378-b93f-e89fca307a8a" providerId="ADAL" clId="{814A72B3-B07E-4425-92EA-DC5EB510D74E}" dt="2021-11-22T08:55:41.290" v="10474" actId="478"/>
          <ac:cxnSpMkLst>
            <pc:docMk/>
            <pc:sldMk cId="3232009471" sldId="434"/>
            <ac:cxnSpMk id="12" creationId="{A39E9EFA-B512-4AE2-A21E-2BDC4A5C31C1}"/>
          </ac:cxnSpMkLst>
        </pc:cxnChg>
        <pc:cxnChg chg="add mod">
          <ac:chgData name="Karel van der Lelij" userId="0ebe60f0-329f-4378-b93f-e89fca307a8a" providerId="ADAL" clId="{814A72B3-B07E-4425-92EA-DC5EB510D74E}" dt="2021-11-22T09:22:27.438" v="10575"/>
          <ac:cxnSpMkLst>
            <pc:docMk/>
            <pc:sldMk cId="3232009471" sldId="434"/>
            <ac:cxnSpMk id="15" creationId="{C77EE75C-6167-4F23-BD3D-4FE708BEF723}"/>
          </ac:cxnSpMkLst>
        </pc:cxnChg>
        <pc:cxnChg chg="add del mod">
          <ac:chgData name="Karel van der Lelij" userId="0ebe60f0-329f-4378-b93f-e89fca307a8a" providerId="ADAL" clId="{814A72B3-B07E-4425-92EA-DC5EB510D74E}" dt="2021-11-22T08:55:41.290" v="10474" actId="478"/>
          <ac:cxnSpMkLst>
            <pc:docMk/>
            <pc:sldMk cId="3232009471" sldId="434"/>
            <ac:cxnSpMk id="20" creationId="{73488DD1-FEEA-4523-B059-5CD3B3C9B585}"/>
          </ac:cxnSpMkLst>
        </pc:cxnChg>
        <pc:cxnChg chg="add mod ord">
          <ac:chgData name="Karel van der Lelij" userId="0ebe60f0-329f-4378-b93f-e89fca307a8a" providerId="ADAL" clId="{814A72B3-B07E-4425-92EA-DC5EB510D74E}" dt="2021-11-22T08:55:49.447" v="10477" actId="167"/>
          <ac:cxnSpMkLst>
            <pc:docMk/>
            <pc:sldMk cId="3232009471" sldId="434"/>
            <ac:cxnSpMk id="23" creationId="{7CAC965D-AF3F-4DCF-8837-7C869B79135E}"/>
          </ac:cxnSpMkLst>
        </pc:cxnChg>
        <pc:cxnChg chg="del mod">
          <ac:chgData name="Karel van der Lelij" userId="0ebe60f0-329f-4378-b93f-e89fca307a8a" providerId="ADAL" clId="{814A72B3-B07E-4425-92EA-DC5EB510D74E}" dt="2021-11-18T19:37:56.452" v="2665" actId="478"/>
          <ac:cxnSpMkLst>
            <pc:docMk/>
            <pc:sldMk cId="3232009471" sldId="434"/>
            <ac:cxnSpMk id="23" creationId="{CEA2C5B5-CDF2-42C5-85C7-A3FAA2151EF8}"/>
          </ac:cxnSpMkLst>
        </pc:cxnChg>
        <pc:cxnChg chg="add mod ord">
          <ac:chgData name="Karel van der Lelij" userId="0ebe60f0-329f-4378-b93f-e89fca307a8a" providerId="ADAL" clId="{814A72B3-B07E-4425-92EA-DC5EB510D74E}" dt="2021-11-22T08:55:49.447" v="10477" actId="167"/>
          <ac:cxnSpMkLst>
            <pc:docMk/>
            <pc:sldMk cId="3232009471" sldId="434"/>
            <ac:cxnSpMk id="25" creationId="{92369262-9A26-4BFC-B430-C7658BA968BB}"/>
          </ac:cxnSpMkLst>
        </pc:cxnChg>
        <pc:cxnChg chg="add del mod">
          <ac:chgData name="Karel van der Lelij" userId="0ebe60f0-329f-4378-b93f-e89fca307a8a" providerId="ADAL" clId="{814A72B3-B07E-4425-92EA-DC5EB510D74E}" dt="2021-11-22T09:22:27.272" v="10574" actId="478"/>
          <ac:cxnSpMkLst>
            <pc:docMk/>
            <pc:sldMk cId="3232009471" sldId="434"/>
            <ac:cxnSpMk id="27" creationId="{687812D7-1BB2-4255-A370-1007F560B54A}"/>
          </ac:cxnSpMkLst>
        </pc:cxnChg>
      </pc:sldChg>
      <pc:sldChg chg="addSp delSp modSp add mod">
        <pc:chgData name="Karel van der Lelij" userId="0ebe60f0-329f-4378-b93f-e89fca307a8a" providerId="ADAL" clId="{814A72B3-B07E-4425-92EA-DC5EB510D74E}" dt="2021-11-22T09:22:23.440" v="10573"/>
        <pc:sldMkLst>
          <pc:docMk/>
          <pc:sldMk cId="3568058330" sldId="435"/>
        </pc:sldMkLst>
        <pc:spChg chg="del">
          <ac:chgData name="Karel van der Lelij" userId="0ebe60f0-329f-4378-b93f-e89fca307a8a" providerId="ADAL" clId="{814A72B3-B07E-4425-92EA-DC5EB510D74E}" dt="2021-11-22T08:56:22.947" v="10480" actId="478"/>
          <ac:spMkLst>
            <pc:docMk/>
            <pc:sldMk cId="3568058330" sldId="435"/>
            <ac:spMk id="7" creationId="{7AD7A5B0-4ACD-4DD4-B4BB-5A085BEE6447}"/>
          </ac:spMkLst>
        </pc:spChg>
        <pc:spChg chg="add del mod">
          <ac:chgData name="Karel van der Lelij" userId="0ebe60f0-329f-4378-b93f-e89fca307a8a" providerId="ADAL" clId="{814A72B3-B07E-4425-92EA-DC5EB510D74E}" dt="2021-11-22T08:56:25.079" v="10481" actId="478"/>
          <ac:spMkLst>
            <pc:docMk/>
            <pc:sldMk cId="3568058330" sldId="435"/>
            <ac:spMk id="10" creationId="{98520FC3-1E48-42B5-946A-02965D316ABD}"/>
          </ac:spMkLst>
        </pc:spChg>
        <pc:spChg chg="del">
          <ac:chgData name="Karel van der Lelij" userId="0ebe60f0-329f-4378-b93f-e89fca307a8a" providerId="ADAL" clId="{814A72B3-B07E-4425-92EA-DC5EB510D74E}" dt="2021-11-22T08:56:22.947" v="10480" actId="478"/>
          <ac:spMkLst>
            <pc:docMk/>
            <pc:sldMk cId="3568058330" sldId="435"/>
            <ac:spMk id="11" creationId="{32D3E2C9-FBE1-4B22-B714-E010CE9355AE}"/>
          </ac:spMkLst>
        </pc:spChg>
        <pc:spChg chg="add mod">
          <ac:chgData name="Karel van der Lelij" userId="0ebe60f0-329f-4378-b93f-e89fca307a8a" providerId="ADAL" clId="{814A72B3-B07E-4425-92EA-DC5EB510D74E}" dt="2021-11-22T09:20:56.488" v="10547" actId="20577"/>
          <ac:spMkLst>
            <pc:docMk/>
            <pc:sldMk cId="3568058330" sldId="435"/>
            <ac:spMk id="16" creationId="{FC7080B5-165A-4BED-8A9B-B54E3D9058C4}"/>
          </ac:spMkLst>
        </pc:spChg>
        <pc:spChg chg="add mod">
          <ac:chgData name="Karel van der Lelij" userId="0ebe60f0-329f-4378-b93f-e89fca307a8a" providerId="ADAL" clId="{814A72B3-B07E-4425-92EA-DC5EB510D74E}" dt="2021-11-22T08:56:25.477" v="10482"/>
          <ac:spMkLst>
            <pc:docMk/>
            <pc:sldMk cId="3568058330" sldId="435"/>
            <ac:spMk id="20" creationId="{4FD9508E-9337-4F46-BC7D-B281DAD2B7A2}"/>
          </ac:spMkLst>
        </pc:spChg>
        <pc:spChg chg="del">
          <ac:chgData name="Karel van der Lelij" userId="0ebe60f0-329f-4378-b93f-e89fca307a8a" providerId="ADAL" clId="{814A72B3-B07E-4425-92EA-DC5EB510D74E}" dt="2021-11-18T19:39:02.315" v="2671" actId="478"/>
          <ac:spMkLst>
            <pc:docMk/>
            <pc:sldMk cId="3568058330" sldId="435"/>
            <ac:spMk id="32" creationId="{AA750B0C-E876-4A1F-8DE8-ACFEEBC7241C}"/>
          </ac:spMkLst>
        </pc:spChg>
        <pc:grpChg chg="del">
          <ac:chgData name="Karel van der Lelij" userId="0ebe60f0-329f-4378-b93f-e89fca307a8a" providerId="ADAL" clId="{814A72B3-B07E-4425-92EA-DC5EB510D74E}" dt="2021-11-18T19:38:58.723" v="2670" actId="478"/>
          <ac:grpSpMkLst>
            <pc:docMk/>
            <pc:sldMk cId="3568058330" sldId="435"/>
            <ac:grpSpMk id="29" creationId="{03809EF5-2730-442A-8357-B53E8F08BD92}"/>
          </ac:grpSpMkLst>
        </pc:grpChg>
        <pc:picChg chg="del">
          <ac:chgData name="Karel van der Lelij" userId="0ebe60f0-329f-4378-b93f-e89fca307a8a" providerId="ADAL" clId="{814A72B3-B07E-4425-92EA-DC5EB510D74E}" dt="2021-11-22T08:56:22.947" v="10480" actId="478"/>
          <ac:picMkLst>
            <pc:docMk/>
            <pc:sldMk cId="3568058330" sldId="435"/>
            <ac:picMk id="5" creationId="{5637DF6E-2654-4E85-AFD3-50B9EC8C3AA0}"/>
          </ac:picMkLst>
        </pc:picChg>
        <pc:picChg chg="del">
          <ac:chgData name="Karel van der Lelij" userId="0ebe60f0-329f-4378-b93f-e89fca307a8a" providerId="ADAL" clId="{814A72B3-B07E-4425-92EA-DC5EB510D74E}" dt="2021-11-22T08:56:22.947" v="10480" actId="478"/>
          <ac:picMkLst>
            <pc:docMk/>
            <pc:sldMk cId="3568058330" sldId="435"/>
            <ac:picMk id="6" creationId="{DEA6E7A3-9C6B-411C-BC9C-CDAFEC39848B}"/>
          </ac:picMkLst>
        </pc:picChg>
        <pc:picChg chg="add mod">
          <ac:chgData name="Karel van der Lelij" userId="0ebe60f0-329f-4378-b93f-e89fca307a8a" providerId="ADAL" clId="{814A72B3-B07E-4425-92EA-DC5EB510D74E}" dt="2021-11-22T08:56:25.477" v="10482"/>
          <ac:picMkLst>
            <pc:docMk/>
            <pc:sldMk cId="3568058330" sldId="435"/>
            <ac:picMk id="17" creationId="{958FACF2-1DF7-4451-A566-66A3E98C0E54}"/>
          </ac:picMkLst>
        </pc:picChg>
        <pc:picChg chg="add mod">
          <ac:chgData name="Karel van der Lelij" userId="0ebe60f0-329f-4378-b93f-e89fca307a8a" providerId="ADAL" clId="{814A72B3-B07E-4425-92EA-DC5EB510D74E}" dt="2021-11-22T08:56:25.477" v="10482"/>
          <ac:picMkLst>
            <pc:docMk/>
            <pc:sldMk cId="3568058330" sldId="435"/>
            <ac:picMk id="19" creationId="{9B5EFE79-AAA2-4D95-86AA-E61ADFE38E17}"/>
          </ac:picMkLst>
        </pc:picChg>
        <pc:picChg chg="del">
          <ac:chgData name="Karel van der Lelij" userId="0ebe60f0-329f-4378-b93f-e89fca307a8a" providerId="ADAL" clId="{814A72B3-B07E-4425-92EA-DC5EB510D74E}" dt="2021-11-22T08:56:22.947" v="10480" actId="478"/>
          <ac:picMkLst>
            <pc:docMk/>
            <pc:sldMk cId="3568058330" sldId="435"/>
            <ac:picMk id="21" creationId="{E96710A9-10BB-40B5-9EE6-1F61173654A5}"/>
          </ac:picMkLst>
        </pc:picChg>
        <pc:picChg chg="add mod">
          <ac:chgData name="Karel van der Lelij" userId="0ebe60f0-329f-4378-b93f-e89fca307a8a" providerId="ADAL" clId="{814A72B3-B07E-4425-92EA-DC5EB510D74E}" dt="2021-11-22T08:56:25.477" v="10482"/>
          <ac:picMkLst>
            <pc:docMk/>
            <pc:sldMk cId="3568058330" sldId="435"/>
            <ac:picMk id="24" creationId="{6B704099-47AC-43FC-8A6E-1B0ACDDD0E2A}"/>
          </ac:picMkLst>
        </pc:picChg>
        <pc:cxnChg chg="mod ord">
          <ac:chgData name="Karel van der Lelij" userId="0ebe60f0-329f-4378-b93f-e89fca307a8a" providerId="ADAL" clId="{814A72B3-B07E-4425-92EA-DC5EB510D74E}" dt="2021-11-22T08:57:10.028" v="10485" actId="14100"/>
          <ac:cxnSpMkLst>
            <pc:docMk/>
            <pc:sldMk cId="3568058330" sldId="435"/>
            <ac:cxnSpMk id="8" creationId="{D5AB93D3-5284-46E0-BF56-1FA1B4A7AE42}"/>
          </ac:cxnSpMkLst>
        </pc:cxnChg>
        <pc:cxnChg chg="del">
          <ac:chgData name="Karel van der Lelij" userId="0ebe60f0-329f-4378-b93f-e89fca307a8a" providerId="ADAL" clId="{814A72B3-B07E-4425-92EA-DC5EB510D74E}" dt="2021-11-22T08:56:22.947" v="10480" actId="478"/>
          <ac:cxnSpMkLst>
            <pc:docMk/>
            <pc:sldMk cId="3568058330" sldId="435"/>
            <ac:cxnSpMk id="12" creationId="{A39E9EFA-B512-4AE2-A21E-2BDC4A5C31C1}"/>
          </ac:cxnSpMkLst>
        </pc:cxnChg>
        <pc:cxnChg chg="add del mod">
          <ac:chgData name="Karel van der Lelij" userId="0ebe60f0-329f-4378-b93f-e89fca307a8a" providerId="ADAL" clId="{814A72B3-B07E-4425-92EA-DC5EB510D74E}" dt="2021-11-22T09:22:23.256" v="10572" actId="478"/>
          <ac:cxnSpMkLst>
            <pc:docMk/>
            <pc:sldMk cId="3568058330" sldId="435"/>
            <ac:cxnSpMk id="14" creationId="{7561F8F2-ADA0-4B75-A588-E85CFE69AC75}"/>
          </ac:cxnSpMkLst>
        </pc:cxnChg>
        <pc:cxnChg chg="add mod">
          <ac:chgData name="Karel van der Lelij" userId="0ebe60f0-329f-4378-b93f-e89fca307a8a" providerId="ADAL" clId="{814A72B3-B07E-4425-92EA-DC5EB510D74E}" dt="2021-11-22T09:22:23.440" v="10573"/>
          <ac:cxnSpMkLst>
            <pc:docMk/>
            <pc:sldMk cId="3568058330" sldId="435"/>
            <ac:cxnSpMk id="15" creationId="{C04D08A2-13BA-4786-B58E-E2A61DB31E19}"/>
          </ac:cxnSpMkLst>
        </pc:cxnChg>
        <pc:cxnChg chg="add del mod">
          <ac:chgData name="Karel van der Lelij" userId="0ebe60f0-329f-4378-b93f-e89fca307a8a" providerId="ADAL" clId="{814A72B3-B07E-4425-92EA-DC5EB510D74E}" dt="2021-11-22T08:56:22.947" v="10480" actId="478"/>
          <ac:cxnSpMkLst>
            <pc:docMk/>
            <pc:sldMk cId="3568058330" sldId="435"/>
            <ac:cxnSpMk id="18" creationId="{202B0816-54CC-406B-BB57-F9B992E7649E}"/>
          </ac:cxnSpMkLst>
        </pc:cxnChg>
        <pc:cxnChg chg="add mod">
          <ac:chgData name="Karel van der Lelij" userId="0ebe60f0-329f-4378-b93f-e89fca307a8a" providerId="ADAL" clId="{814A72B3-B07E-4425-92EA-DC5EB510D74E}" dt="2021-11-22T08:56:25.477" v="10482"/>
          <ac:cxnSpMkLst>
            <pc:docMk/>
            <pc:sldMk cId="3568058330" sldId="435"/>
            <ac:cxnSpMk id="22" creationId="{2769C59D-E3AB-41E4-A31E-2CEBBDE35AE0}"/>
          </ac:cxnSpMkLst>
        </pc:cxnChg>
        <pc:cxnChg chg="del mod">
          <ac:chgData name="Karel van der Lelij" userId="0ebe60f0-329f-4378-b93f-e89fca307a8a" providerId="ADAL" clId="{814A72B3-B07E-4425-92EA-DC5EB510D74E}" dt="2021-11-22T08:56:22.947" v="10480" actId="478"/>
          <ac:cxnSpMkLst>
            <pc:docMk/>
            <pc:sldMk cId="3568058330" sldId="435"/>
            <ac:cxnSpMk id="23" creationId="{CEA2C5B5-CDF2-42C5-85C7-A3FAA2151EF8}"/>
          </ac:cxnSpMkLst>
        </pc:cxnChg>
        <pc:cxnChg chg="add mod">
          <ac:chgData name="Karel van der Lelij" userId="0ebe60f0-329f-4378-b93f-e89fca307a8a" providerId="ADAL" clId="{814A72B3-B07E-4425-92EA-DC5EB510D74E}" dt="2021-11-22T08:56:25.477" v="10482"/>
          <ac:cxnSpMkLst>
            <pc:docMk/>
            <pc:sldMk cId="3568058330" sldId="435"/>
            <ac:cxnSpMk id="25" creationId="{243BDC7F-DD0B-4AAD-B5AB-0A3E85BD6C2F}"/>
          </ac:cxnSpMkLst>
        </pc:cxnChg>
        <pc:cxnChg chg="add del mod">
          <ac:chgData name="Karel van der Lelij" userId="0ebe60f0-329f-4378-b93f-e89fca307a8a" providerId="ADAL" clId="{814A72B3-B07E-4425-92EA-DC5EB510D74E}" dt="2021-11-22T09:21:01.024" v="10548" actId="478"/>
          <ac:cxnSpMkLst>
            <pc:docMk/>
            <pc:sldMk cId="3568058330" sldId="435"/>
            <ac:cxnSpMk id="26" creationId="{49180A69-DBD0-4763-8D86-06942E92022B}"/>
          </ac:cxnSpMkLst>
        </pc:cxnChg>
        <pc:cxnChg chg="del">
          <ac:chgData name="Karel van der Lelij" userId="0ebe60f0-329f-4378-b93f-e89fca307a8a" providerId="ADAL" clId="{814A72B3-B07E-4425-92EA-DC5EB510D74E}" dt="2021-11-18T19:39:56.315" v="2674" actId="478"/>
          <ac:cxnSpMkLst>
            <pc:docMk/>
            <pc:sldMk cId="3568058330" sldId="435"/>
            <ac:cxnSpMk id="27" creationId="{687812D7-1BB2-4255-A370-1007F560B54A}"/>
          </ac:cxnSpMkLst>
        </pc:cxnChg>
      </pc:sldChg>
      <pc:sldChg chg="addSp delSp modSp add mod">
        <pc:chgData name="Karel van der Lelij" userId="0ebe60f0-329f-4378-b93f-e89fca307a8a" providerId="ADAL" clId="{814A72B3-B07E-4425-92EA-DC5EB510D74E}" dt="2021-11-22T09:22:19.430" v="10571"/>
        <pc:sldMkLst>
          <pc:docMk/>
          <pc:sldMk cId="2689447745" sldId="436"/>
        </pc:sldMkLst>
        <pc:spChg chg="del">
          <ac:chgData name="Karel van der Lelij" userId="0ebe60f0-329f-4378-b93f-e89fca307a8a" providerId="ADAL" clId="{814A72B3-B07E-4425-92EA-DC5EB510D74E}" dt="2021-11-22T08:57:35.514" v="10487" actId="478"/>
          <ac:spMkLst>
            <pc:docMk/>
            <pc:sldMk cId="2689447745" sldId="436"/>
            <ac:spMk id="7" creationId="{7AD7A5B0-4ACD-4DD4-B4BB-5A085BEE6447}"/>
          </ac:spMkLst>
        </pc:spChg>
        <pc:spChg chg="add del mod">
          <ac:chgData name="Karel van der Lelij" userId="0ebe60f0-329f-4378-b93f-e89fca307a8a" providerId="ADAL" clId="{814A72B3-B07E-4425-92EA-DC5EB510D74E}" dt="2021-11-22T08:57:37.926" v="10488" actId="478"/>
          <ac:spMkLst>
            <pc:docMk/>
            <pc:sldMk cId="2689447745" sldId="436"/>
            <ac:spMk id="10" creationId="{64F23861-9EE2-47CB-A718-C191E5A2AEE9}"/>
          </ac:spMkLst>
        </pc:spChg>
        <pc:spChg chg="del">
          <ac:chgData name="Karel van der Lelij" userId="0ebe60f0-329f-4378-b93f-e89fca307a8a" providerId="ADAL" clId="{814A72B3-B07E-4425-92EA-DC5EB510D74E}" dt="2021-11-22T08:57:30.510" v="10486" actId="478"/>
          <ac:spMkLst>
            <pc:docMk/>
            <pc:sldMk cId="2689447745" sldId="436"/>
            <ac:spMk id="11" creationId="{32D3E2C9-FBE1-4B22-B714-E010CE9355AE}"/>
          </ac:spMkLst>
        </pc:spChg>
        <pc:spChg chg="add del mod">
          <ac:chgData name="Karel van der Lelij" userId="0ebe60f0-329f-4378-b93f-e89fca307a8a" providerId="ADAL" clId="{814A72B3-B07E-4425-92EA-DC5EB510D74E}" dt="2021-11-22T08:57:40.538" v="10490"/>
          <ac:spMkLst>
            <pc:docMk/>
            <pc:sldMk cId="2689447745" sldId="436"/>
            <ac:spMk id="22" creationId="{71EDB350-EFCD-4D0E-A9CB-C565856CA70D}"/>
          </ac:spMkLst>
        </pc:spChg>
        <pc:spChg chg="del">
          <ac:chgData name="Karel van der Lelij" userId="0ebe60f0-329f-4378-b93f-e89fca307a8a" providerId="ADAL" clId="{814A72B3-B07E-4425-92EA-DC5EB510D74E}" dt="2021-11-18T19:39:13.357" v="2673" actId="478"/>
          <ac:spMkLst>
            <pc:docMk/>
            <pc:sldMk cId="2689447745" sldId="436"/>
            <ac:spMk id="32" creationId="{AA750B0C-E876-4A1F-8DE8-ACFEEBC7241C}"/>
          </ac:spMkLst>
        </pc:spChg>
        <pc:spChg chg="add mod ord">
          <ac:chgData name="Karel van der Lelij" userId="0ebe60f0-329f-4378-b93f-e89fca307a8a" providerId="ADAL" clId="{814A72B3-B07E-4425-92EA-DC5EB510D74E}" dt="2021-11-22T08:57:57.217" v="10492" actId="167"/>
          <ac:spMkLst>
            <pc:docMk/>
            <pc:sldMk cId="2689447745" sldId="436"/>
            <ac:spMk id="32" creationId="{E17399F2-87EA-48D8-A9D8-A4B41F70E2C0}"/>
          </ac:spMkLst>
        </pc:spChg>
        <pc:spChg chg="add mod ord">
          <ac:chgData name="Karel van der Lelij" userId="0ebe60f0-329f-4378-b93f-e89fca307a8a" providerId="ADAL" clId="{814A72B3-B07E-4425-92EA-DC5EB510D74E}" dt="2021-11-22T09:21:10.034" v="10553" actId="20577"/>
          <ac:spMkLst>
            <pc:docMk/>
            <pc:sldMk cId="2689447745" sldId="436"/>
            <ac:spMk id="33" creationId="{48E54ADD-2A1E-478B-8125-46CAD5BC3478}"/>
          </ac:spMkLst>
        </pc:spChg>
        <pc:spChg chg="add mod ord">
          <ac:chgData name="Karel van der Lelij" userId="0ebe60f0-329f-4378-b93f-e89fca307a8a" providerId="ADAL" clId="{814A72B3-B07E-4425-92EA-DC5EB510D74E}" dt="2021-11-22T08:57:57.217" v="10492" actId="167"/>
          <ac:spMkLst>
            <pc:docMk/>
            <pc:sldMk cId="2689447745" sldId="436"/>
            <ac:spMk id="36" creationId="{AD2B19BF-1DC3-458A-92EE-D36EB1C13070}"/>
          </ac:spMkLst>
        </pc:spChg>
        <pc:grpChg chg="mod">
          <ac:chgData name="Karel van der Lelij" userId="0ebe60f0-329f-4378-b93f-e89fca307a8a" providerId="ADAL" clId="{814A72B3-B07E-4425-92EA-DC5EB510D74E}" dt="2021-11-22T08:58:01.655" v="10499" actId="1038"/>
          <ac:grpSpMkLst>
            <pc:docMk/>
            <pc:sldMk cId="2689447745" sldId="436"/>
            <ac:grpSpMk id="29" creationId="{03809EF5-2730-442A-8357-B53E8F08BD92}"/>
          </ac:grpSpMkLst>
        </pc:grpChg>
        <pc:picChg chg="del">
          <ac:chgData name="Karel van der Lelij" userId="0ebe60f0-329f-4378-b93f-e89fca307a8a" providerId="ADAL" clId="{814A72B3-B07E-4425-92EA-DC5EB510D74E}" dt="2021-11-22T08:57:30.510" v="10486" actId="478"/>
          <ac:picMkLst>
            <pc:docMk/>
            <pc:sldMk cId="2689447745" sldId="436"/>
            <ac:picMk id="5" creationId="{5637DF6E-2654-4E85-AFD3-50B9EC8C3AA0}"/>
          </ac:picMkLst>
        </pc:picChg>
        <pc:picChg chg="del">
          <ac:chgData name="Karel van der Lelij" userId="0ebe60f0-329f-4378-b93f-e89fca307a8a" providerId="ADAL" clId="{814A72B3-B07E-4425-92EA-DC5EB510D74E}" dt="2021-11-22T08:57:30.510" v="10486" actId="478"/>
          <ac:picMkLst>
            <pc:docMk/>
            <pc:sldMk cId="2689447745" sldId="436"/>
            <ac:picMk id="6" creationId="{DEA6E7A3-9C6B-411C-BC9C-CDAFEC39848B}"/>
          </ac:picMkLst>
        </pc:picChg>
        <pc:picChg chg="add del mod">
          <ac:chgData name="Karel van der Lelij" userId="0ebe60f0-329f-4378-b93f-e89fca307a8a" providerId="ADAL" clId="{814A72B3-B07E-4425-92EA-DC5EB510D74E}" dt="2021-11-22T08:57:40.538" v="10490"/>
          <ac:picMkLst>
            <pc:docMk/>
            <pc:sldMk cId="2689447745" sldId="436"/>
            <ac:picMk id="19" creationId="{5A5C8727-9ADA-4CE4-9E5D-E0BFF47E48D5}"/>
          </ac:picMkLst>
        </pc:picChg>
        <pc:picChg chg="add del mod">
          <ac:chgData name="Karel van der Lelij" userId="0ebe60f0-329f-4378-b93f-e89fca307a8a" providerId="ADAL" clId="{814A72B3-B07E-4425-92EA-DC5EB510D74E}" dt="2021-11-22T08:57:40.538" v="10490"/>
          <ac:picMkLst>
            <pc:docMk/>
            <pc:sldMk cId="2689447745" sldId="436"/>
            <ac:picMk id="20" creationId="{43B3245B-7285-4F12-ABA4-822CAC0DE468}"/>
          </ac:picMkLst>
        </pc:picChg>
        <pc:picChg chg="del">
          <ac:chgData name="Karel van der Lelij" userId="0ebe60f0-329f-4378-b93f-e89fca307a8a" providerId="ADAL" clId="{814A72B3-B07E-4425-92EA-DC5EB510D74E}" dt="2021-11-22T08:57:30.510" v="10486" actId="478"/>
          <ac:picMkLst>
            <pc:docMk/>
            <pc:sldMk cId="2689447745" sldId="436"/>
            <ac:picMk id="21" creationId="{E96710A9-10BB-40B5-9EE6-1F61173654A5}"/>
          </ac:picMkLst>
        </pc:picChg>
        <pc:picChg chg="add del mod">
          <ac:chgData name="Karel van der Lelij" userId="0ebe60f0-329f-4378-b93f-e89fca307a8a" providerId="ADAL" clId="{814A72B3-B07E-4425-92EA-DC5EB510D74E}" dt="2021-11-22T08:57:40.538" v="10490"/>
          <ac:picMkLst>
            <pc:docMk/>
            <pc:sldMk cId="2689447745" sldId="436"/>
            <ac:picMk id="25" creationId="{2809CFFE-3268-4AB1-9748-6B351453BA50}"/>
          </ac:picMkLst>
        </pc:picChg>
        <pc:picChg chg="add mod ord">
          <ac:chgData name="Karel van der Lelij" userId="0ebe60f0-329f-4378-b93f-e89fca307a8a" providerId="ADAL" clId="{814A72B3-B07E-4425-92EA-DC5EB510D74E}" dt="2021-11-22T08:57:57.217" v="10492" actId="167"/>
          <ac:picMkLst>
            <pc:docMk/>
            <pc:sldMk cId="2689447745" sldId="436"/>
            <ac:picMk id="34" creationId="{9A10EBD8-AECE-4815-AB91-F8970F572D79}"/>
          </ac:picMkLst>
        </pc:picChg>
        <pc:picChg chg="add mod ord">
          <ac:chgData name="Karel van der Lelij" userId="0ebe60f0-329f-4378-b93f-e89fca307a8a" providerId="ADAL" clId="{814A72B3-B07E-4425-92EA-DC5EB510D74E}" dt="2021-11-22T08:57:57.217" v="10492" actId="167"/>
          <ac:picMkLst>
            <pc:docMk/>
            <pc:sldMk cId="2689447745" sldId="436"/>
            <ac:picMk id="35" creationId="{7FCBC4BD-2366-465B-A326-3CB0C900F299}"/>
          </ac:picMkLst>
        </pc:picChg>
        <pc:picChg chg="add mod ord">
          <ac:chgData name="Karel van der Lelij" userId="0ebe60f0-329f-4378-b93f-e89fca307a8a" providerId="ADAL" clId="{814A72B3-B07E-4425-92EA-DC5EB510D74E}" dt="2021-11-22T08:57:57.217" v="10492" actId="167"/>
          <ac:picMkLst>
            <pc:docMk/>
            <pc:sldMk cId="2689447745" sldId="436"/>
            <ac:picMk id="38" creationId="{D1E69895-BD31-47A5-9C15-60750EDD20C2}"/>
          </ac:picMkLst>
        </pc:picChg>
        <pc:cxnChg chg="del mod">
          <ac:chgData name="Karel van der Lelij" userId="0ebe60f0-329f-4378-b93f-e89fca307a8a" providerId="ADAL" clId="{814A72B3-B07E-4425-92EA-DC5EB510D74E}" dt="2021-11-22T08:57:30.510" v="10486" actId="478"/>
          <ac:cxnSpMkLst>
            <pc:docMk/>
            <pc:sldMk cId="2689447745" sldId="436"/>
            <ac:cxnSpMk id="8" creationId="{D5AB93D3-5284-46E0-BF56-1FA1B4A7AE42}"/>
          </ac:cxnSpMkLst>
        </pc:cxnChg>
        <pc:cxnChg chg="del">
          <ac:chgData name="Karel van der Lelij" userId="0ebe60f0-329f-4378-b93f-e89fca307a8a" providerId="ADAL" clId="{814A72B3-B07E-4425-92EA-DC5EB510D74E}" dt="2021-11-22T08:57:30.510" v="10486" actId="478"/>
          <ac:cxnSpMkLst>
            <pc:docMk/>
            <pc:sldMk cId="2689447745" sldId="436"/>
            <ac:cxnSpMk id="12" creationId="{A39E9EFA-B512-4AE2-A21E-2BDC4A5C31C1}"/>
          </ac:cxnSpMkLst>
        </pc:cxnChg>
        <pc:cxnChg chg="add del mod">
          <ac:chgData name="Karel van der Lelij" userId="0ebe60f0-329f-4378-b93f-e89fca307a8a" providerId="ADAL" clId="{814A72B3-B07E-4425-92EA-DC5EB510D74E}" dt="2021-11-22T08:57:30.510" v="10486" actId="478"/>
          <ac:cxnSpMkLst>
            <pc:docMk/>
            <pc:sldMk cId="2689447745" sldId="436"/>
            <ac:cxnSpMk id="18" creationId="{466FAF25-68B9-4E78-B32D-316145891A5C}"/>
          </ac:cxnSpMkLst>
        </pc:cxnChg>
        <pc:cxnChg chg="add del mod">
          <ac:chgData name="Karel van der Lelij" userId="0ebe60f0-329f-4378-b93f-e89fca307a8a" providerId="ADAL" clId="{814A72B3-B07E-4425-92EA-DC5EB510D74E}" dt="2021-11-22T09:22:19.096" v="10570" actId="478"/>
          <ac:cxnSpMkLst>
            <pc:docMk/>
            <pc:sldMk cId="2689447745" sldId="436"/>
            <ac:cxnSpMk id="18" creationId="{B042E845-53B3-4DAF-B04D-610F70F17D39}"/>
          </ac:cxnSpMkLst>
        </pc:cxnChg>
        <pc:cxnChg chg="add mod">
          <ac:chgData name="Karel van der Lelij" userId="0ebe60f0-329f-4378-b93f-e89fca307a8a" providerId="ADAL" clId="{814A72B3-B07E-4425-92EA-DC5EB510D74E}" dt="2021-11-22T09:22:19.430" v="10571"/>
          <ac:cxnSpMkLst>
            <pc:docMk/>
            <pc:sldMk cId="2689447745" sldId="436"/>
            <ac:cxnSpMk id="19" creationId="{E070719A-A133-4AC4-8F95-3DE8D3A70A4B}"/>
          </ac:cxnSpMkLst>
        </pc:cxnChg>
        <pc:cxnChg chg="del mod">
          <ac:chgData name="Karel van der Lelij" userId="0ebe60f0-329f-4378-b93f-e89fca307a8a" providerId="ADAL" clId="{814A72B3-B07E-4425-92EA-DC5EB510D74E}" dt="2021-11-22T08:57:30.510" v="10486" actId="478"/>
          <ac:cxnSpMkLst>
            <pc:docMk/>
            <pc:sldMk cId="2689447745" sldId="436"/>
            <ac:cxnSpMk id="23" creationId="{CEA2C5B5-CDF2-42C5-85C7-A3FAA2151EF8}"/>
          </ac:cxnSpMkLst>
        </pc:cxnChg>
        <pc:cxnChg chg="add del mod">
          <ac:chgData name="Karel van der Lelij" userId="0ebe60f0-329f-4378-b93f-e89fca307a8a" providerId="ADAL" clId="{814A72B3-B07E-4425-92EA-DC5EB510D74E}" dt="2021-11-22T08:57:40.538" v="10490"/>
          <ac:cxnSpMkLst>
            <pc:docMk/>
            <pc:sldMk cId="2689447745" sldId="436"/>
            <ac:cxnSpMk id="24" creationId="{4AB13F21-B5E4-48F4-BEA7-483D1A60C0CB}"/>
          </ac:cxnSpMkLst>
        </pc:cxnChg>
        <pc:cxnChg chg="add del mod">
          <ac:chgData name="Karel van der Lelij" userId="0ebe60f0-329f-4378-b93f-e89fca307a8a" providerId="ADAL" clId="{814A72B3-B07E-4425-92EA-DC5EB510D74E}" dt="2021-11-22T08:57:40.538" v="10490"/>
          <ac:cxnSpMkLst>
            <pc:docMk/>
            <pc:sldMk cId="2689447745" sldId="436"/>
            <ac:cxnSpMk id="26" creationId="{3D6E38CF-AF55-46C9-A7AC-11585508D6D2}"/>
          </ac:cxnSpMkLst>
        </pc:cxnChg>
        <pc:cxnChg chg="del">
          <ac:chgData name="Karel van der Lelij" userId="0ebe60f0-329f-4378-b93f-e89fca307a8a" providerId="ADAL" clId="{814A72B3-B07E-4425-92EA-DC5EB510D74E}" dt="2021-11-18T19:40:01.531" v="2676" actId="478"/>
          <ac:cxnSpMkLst>
            <pc:docMk/>
            <pc:sldMk cId="2689447745" sldId="436"/>
            <ac:cxnSpMk id="27" creationId="{687812D7-1BB2-4255-A370-1007F560B54A}"/>
          </ac:cxnSpMkLst>
        </pc:cxnChg>
        <pc:cxnChg chg="add del mod">
          <ac:chgData name="Karel van der Lelij" userId="0ebe60f0-329f-4378-b93f-e89fca307a8a" providerId="ADAL" clId="{814A72B3-B07E-4425-92EA-DC5EB510D74E}" dt="2021-11-22T08:57:40.538" v="10490"/>
          <ac:cxnSpMkLst>
            <pc:docMk/>
            <pc:sldMk cId="2689447745" sldId="436"/>
            <ac:cxnSpMk id="27" creationId="{830DB99E-C9B4-44EB-89CF-359E93DE1B44}"/>
          </ac:cxnSpMkLst>
        </pc:cxnChg>
        <pc:cxnChg chg="add del mod">
          <ac:chgData name="Karel van der Lelij" userId="0ebe60f0-329f-4378-b93f-e89fca307a8a" providerId="ADAL" clId="{814A72B3-B07E-4425-92EA-DC5EB510D74E}" dt="2021-11-22T08:57:40.538" v="10490"/>
          <ac:cxnSpMkLst>
            <pc:docMk/>
            <pc:sldMk cId="2689447745" sldId="436"/>
            <ac:cxnSpMk id="28" creationId="{5E63DF38-5C53-452B-83D1-622AEE74D88A}"/>
          </ac:cxnSpMkLst>
        </pc:cxnChg>
        <pc:cxnChg chg="add mod ord">
          <ac:chgData name="Karel van der Lelij" userId="0ebe60f0-329f-4378-b93f-e89fca307a8a" providerId="ADAL" clId="{814A72B3-B07E-4425-92EA-DC5EB510D74E}" dt="2021-11-22T08:57:57.217" v="10492" actId="167"/>
          <ac:cxnSpMkLst>
            <pc:docMk/>
            <pc:sldMk cId="2689447745" sldId="436"/>
            <ac:cxnSpMk id="37" creationId="{BB38D1D0-4BA8-44C5-9C73-C3B8E06AAB07}"/>
          </ac:cxnSpMkLst>
        </pc:cxnChg>
        <pc:cxnChg chg="add mod ord">
          <ac:chgData name="Karel van der Lelij" userId="0ebe60f0-329f-4378-b93f-e89fca307a8a" providerId="ADAL" clId="{814A72B3-B07E-4425-92EA-DC5EB510D74E}" dt="2021-11-22T08:57:57.217" v="10492" actId="167"/>
          <ac:cxnSpMkLst>
            <pc:docMk/>
            <pc:sldMk cId="2689447745" sldId="436"/>
            <ac:cxnSpMk id="39" creationId="{77223875-BAB2-4C0D-915D-EE8726B85397}"/>
          </ac:cxnSpMkLst>
        </pc:cxnChg>
        <pc:cxnChg chg="add del mod ord">
          <ac:chgData name="Karel van der Lelij" userId="0ebe60f0-329f-4378-b93f-e89fca307a8a" providerId="ADAL" clId="{814A72B3-B07E-4425-92EA-DC5EB510D74E}" dt="2021-11-22T09:21:19.744" v="10554" actId="478"/>
          <ac:cxnSpMkLst>
            <pc:docMk/>
            <pc:sldMk cId="2689447745" sldId="436"/>
            <ac:cxnSpMk id="40" creationId="{787C3D64-89E0-47F3-81B5-74DC34CA6A08}"/>
          </ac:cxnSpMkLst>
        </pc:cxnChg>
        <pc:cxnChg chg="add mod ord">
          <ac:chgData name="Karel van der Lelij" userId="0ebe60f0-329f-4378-b93f-e89fca307a8a" providerId="ADAL" clId="{814A72B3-B07E-4425-92EA-DC5EB510D74E}" dt="2021-11-22T08:57:57.217" v="10492" actId="167"/>
          <ac:cxnSpMkLst>
            <pc:docMk/>
            <pc:sldMk cId="2689447745" sldId="436"/>
            <ac:cxnSpMk id="41" creationId="{6394DA28-F483-4920-9D18-15C3819907C4}"/>
          </ac:cxnSpMkLst>
        </pc:cxnChg>
      </pc:sldChg>
      <pc:sldChg chg="addSp delSp modSp add mod">
        <pc:chgData name="Karel van der Lelij" userId="0ebe60f0-329f-4378-b93f-e89fca307a8a" providerId="ADAL" clId="{814A72B3-B07E-4425-92EA-DC5EB510D74E}" dt="2021-11-22T09:21:49.182" v="10563" actId="14100"/>
        <pc:sldMkLst>
          <pc:docMk/>
          <pc:sldMk cId="1931647879" sldId="437"/>
        </pc:sldMkLst>
        <pc:spChg chg="del">
          <ac:chgData name="Karel van der Lelij" userId="0ebe60f0-329f-4378-b93f-e89fca307a8a" providerId="ADAL" clId="{814A72B3-B07E-4425-92EA-DC5EB510D74E}" dt="2021-11-22T08:58:31.019" v="10501" actId="478"/>
          <ac:spMkLst>
            <pc:docMk/>
            <pc:sldMk cId="1931647879" sldId="437"/>
            <ac:spMk id="7" creationId="{7AD7A5B0-4ACD-4DD4-B4BB-5A085BEE6447}"/>
          </ac:spMkLst>
        </pc:spChg>
        <pc:spChg chg="add del mod">
          <ac:chgData name="Karel van der Lelij" userId="0ebe60f0-329f-4378-b93f-e89fca307a8a" providerId="ADAL" clId="{814A72B3-B07E-4425-92EA-DC5EB510D74E}" dt="2021-11-22T08:58:33.680" v="10502" actId="478"/>
          <ac:spMkLst>
            <pc:docMk/>
            <pc:sldMk cId="1931647879" sldId="437"/>
            <ac:spMk id="10" creationId="{70393E23-FC7B-4D4F-BC99-150870679131}"/>
          </ac:spMkLst>
        </pc:spChg>
        <pc:spChg chg="del">
          <ac:chgData name="Karel van der Lelij" userId="0ebe60f0-329f-4378-b93f-e89fca307a8a" providerId="ADAL" clId="{814A72B3-B07E-4425-92EA-DC5EB510D74E}" dt="2021-11-22T08:58:24.103" v="10500" actId="478"/>
          <ac:spMkLst>
            <pc:docMk/>
            <pc:sldMk cId="1931647879" sldId="437"/>
            <ac:spMk id="11" creationId="{32D3E2C9-FBE1-4B22-B714-E010CE9355AE}"/>
          </ac:spMkLst>
        </pc:spChg>
        <pc:spChg chg="add mod ord">
          <ac:chgData name="Karel van der Lelij" userId="0ebe60f0-329f-4378-b93f-e89fca307a8a" providerId="ADAL" clId="{814A72B3-B07E-4425-92EA-DC5EB510D74E}" dt="2021-11-22T08:58:38.630" v="10504" actId="167"/>
          <ac:spMkLst>
            <pc:docMk/>
            <pc:sldMk cId="1931647879" sldId="437"/>
            <ac:spMk id="20" creationId="{5DB4FD35-4AB5-4FD8-A679-CA62D8869193}"/>
          </ac:spMkLst>
        </pc:spChg>
        <pc:spChg chg="add mod ord">
          <ac:chgData name="Karel van der Lelij" userId="0ebe60f0-329f-4378-b93f-e89fca307a8a" providerId="ADAL" clId="{814A72B3-B07E-4425-92EA-DC5EB510D74E}" dt="2021-11-22T09:21:30.730" v="10561" actId="20577"/>
          <ac:spMkLst>
            <pc:docMk/>
            <pc:sldMk cId="1931647879" sldId="437"/>
            <ac:spMk id="22" creationId="{7066E2C4-41F2-4EF7-B1CA-09BB253A0CF4}"/>
          </ac:spMkLst>
        </pc:spChg>
        <pc:spChg chg="add mod ord">
          <ac:chgData name="Karel van der Lelij" userId="0ebe60f0-329f-4378-b93f-e89fca307a8a" providerId="ADAL" clId="{814A72B3-B07E-4425-92EA-DC5EB510D74E}" dt="2021-11-22T08:58:38.630" v="10504" actId="167"/>
          <ac:spMkLst>
            <pc:docMk/>
            <pc:sldMk cId="1931647879" sldId="437"/>
            <ac:spMk id="26" creationId="{AA89C98B-40D5-4BF5-8484-194102D0EAC7}"/>
          </ac:spMkLst>
        </pc:spChg>
        <pc:spChg chg="mod">
          <ac:chgData name="Karel van der Lelij" userId="0ebe60f0-329f-4378-b93f-e89fca307a8a" providerId="ADAL" clId="{814A72B3-B07E-4425-92EA-DC5EB510D74E}" dt="2021-11-22T08:58:56.792" v="10513" actId="255"/>
          <ac:spMkLst>
            <pc:docMk/>
            <pc:sldMk cId="1931647879" sldId="437"/>
            <ac:spMk id="32" creationId="{AA750B0C-E876-4A1F-8DE8-ACFEEBC7241C}"/>
          </ac:spMkLst>
        </pc:spChg>
        <pc:spChg chg="add mod ord">
          <ac:chgData name="Karel van der Lelij" userId="0ebe60f0-329f-4378-b93f-e89fca307a8a" providerId="ADAL" clId="{814A72B3-B07E-4425-92EA-DC5EB510D74E}" dt="2021-11-22T08:58:38.630" v="10504" actId="167"/>
          <ac:spMkLst>
            <pc:docMk/>
            <pc:sldMk cId="1931647879" sldId="437"/>
            <ac:spMk id="36" creationId="{7C12A04D-350C-48F8-B418-93A041009463}"/>
          </ac:spMkLst>
        </pc:spChg>
        <pc:grpChg chg="del">
          <ac:chgData name="Karel van der Lelij" userId="0ebe60f0-329f-4378-b93f-e89fca307a8a" providerId="ADAL" clId="{814A72B3-B07E-4425-92EA-DC5EB510D74E}" dt="2021-11-22T08:58:24.103" v="10500" actId="478"/>
          <ac:grpSpMkLst>
            <pc:docMk/>
            <pc:sldMk cId="1931647879" sldId="437"/>
            <ac:grpSpMk id="29" creationId="{03809EF5-2730-442A-8357-B53E8F08BD92}"/>
          </ac:grpSpMkLst>
        </pc:grpChg>
        <pc:grpChg chg="add mod ord">
          <ac:chgData name="Karel van der Lelij" userId="0ebe60f0-329f-4378-b93f-e89fca307a8a" providerId="ADAL" clId="{814A72B3-B07E-4425-92EA-DC5EB510D74E}" dt="2021-11-22T08:58:38.630" v="10504" actId="167"/>
          <ac:grpSpMkLst>
            <pc:docMk/>
            <pc:sldMk cId="1931647879" sldId="437"/>
            <ac:grpSpMk id="37" creationId="{16091AF4-FCD9-43DB-8916-7871521772DD}"/>
          </ac:grpSpMkLst>
        </pc:grpChg>
        <pc:picChg chg="del">
          <ac:chgData name="Karel van der Lelij" userId="0ebe60f0-329f-4378-b93f-e89fca307a8a" providerId="ADAL" clId="{814A72B3-B07E-4425-92EA-DC5EB510D74E}" dt="2021-11-22T08:58:24.103" v="10500" actId="478"/>
          <ac:picMkLst>
            <pc:docMk/>
            <pc:sldMk cId="1931647879" sldId="437"/>
            <ac:picMk id="5" creationId="{5637DF6E-2654-4E85-AFD3-50B9EC8C3AA0}"/>
          </ac:picMkLst>
        </pc:picChg>
        <pc:picChg chg="del">
          <ac:chgData name="Karel van der Lelij" userId="0ebe60f0-329f-4378-b93f-e89fca307a8a" providerId="ADAL" clId="{814A72B3-B07E-4425-92EA-DC5EB510D74E}" dt="2021-11-22T08:58:24.103" v="10500" actId="478"/>
          <ac:picMkLst>
            <pc:docMk/>
            <pc:sldMk cId="1931647879" sldId="437"/>
            <ac:picMk id="6" creationId="{DEA6E7A3-9C6B-411C-BC9C-CDAFEC39848B}"/>
          </ac:picMkLst>
        </pc:picChg>
        <pc:picChg chg="del">
          <ac:chgData name="Karel van der Lelij" userId="0ebe60f0-329f-4378-b93f-e89fca307a8a" providerId="ADAL" clId="{814A72B3-B07E-4425-92EA-DC5EB510D74E}" dt="2021-11-22T08:58:24.103" v="10500" actId="478"/>
          <ac:picMkLst>
            <pc:docMk/>
            <pc:sldMk cId="1931647879" sldId="437"/>
            <ac:picMk id="21" creationId="{E96710A9-10BB-40B5-9EE6-1F61173654A5}"/>
          </ac:picMkLst>
        </pc:picChg>
        <pc:picChg chg="add mod ord">
          <ac:chgData name="Karel van der Lelij" userId="0ebe60f0-329f-4378-b93f-e89fca307a8a" providerId="ADAL" clId="{814A72B3-B07E-4425-92EA-DC5EB510D74E}" dt="2021-11-22T08:58:38.630" v="10504" actId="167"/>
          <ac:picMkLst>
            <pc:docMk/>
            <pc:sldMk cId="1931647879" sldId="437"/>
            <ac:picMk id="24" creationId="{AFD24DEA-1D39-4A0F-A1DD-55CD9C5AAED1}"/>
          </ac:picMkLst>
        </pc:picChg>
        <pc:picChg chg="add mod ord">
          <ac:chgData name="Karel van der Lelij" userId="0ebe60f0-329f-4378-b93f-e89fca307a8a" providerId="ADAL" clId="{814A72B3-B07E-4425-92EA-DC5EB510D74E}" dt="2021-11-22T08:58:38.630" v="10504" actId="167"/>
          <ac:picMkLst>
            <pc:docMk/>
            <pc:sldMk cId="1931647879" sldId="437"/>
            <ac:picMk id="25" creationId="{4BC68362-B111-458A-B120-3B4E3ED93A6E}"/>
          </ac:picMkLst>
        </pc:picChg>
        <pc:picChg chg="add mod ord">
          <ac:chgData name="Karel van der Lelij" userId="0ebe60f0-329f-4378-b93f-e89fca307a8a" providerId="ADAL" clId="{814A72B3-B07E-4425-92EA-DC5EB510D74E}" dt="2021-11-22T08:58:38.630" v="10504" actId="167"/>
          <ac:picMkLst>
            <pc:docMk/>
            <pc:sldMk cId="1931647879" sldId="437"/>
            <ac:picMk id="28" creationId="{10C7F6B3-04E6-4F5E-9B9A-EE568AAF1B7E}"/>
          </ac:picMkLst>
        </pc:picChg>
        <pc:cxnChg chg="del mod">
          <ac:chgData name="Karel van der Lelij" userId="0ebe60f0-329f-4378-b93f-e89fca307a8a" providerId="ADAL" clId="{814A72B3-B07E-4425-92EA-DC5EB510D74E}" dt="2021-11-22T08:58:24.103" v="10500" actId="478"/>
          <ac:cxnSpMkLst>
            <pc:docMk/>
            <pc:sldMk cId="1931647879" sldId="437"/>
            <ac:cxnSpMk id="8" creationId="{D5AB93D3-5284-46E0-BF56-1FA1B4A7AE42}"/>
          </ac:cxnSpMkLst>
        </pc:cxnChg>
        <pc:cxnChg chg="del">
          <ac:chgData name="Karel van der Lelij" userId="0ebe60f0-329f-4378-b93f-e89fca307a8a" providerId="ADAL" clId="{814A72B3-B07E-4425-92EA-DC5EB510D74E}" dt="2021-11-22T08:58:24.103" v="10500" actId="478"/>
          <ac:cxnSpMkLst>
            <pc:docMk/>
            <pc:sldMk cId="1931647879" sldId="437"/>
            <ac:cxnSpMk id="12" creationId="{A39E9EFA-B512-4AE2-A21E-2BDC4A5C31C1}"/>
          </ac:cxnSpMkLst>
        </pc:cxnChg>
        <pc:cxnChg chg="add del mod">
          <ac:chgData name="Karel van der Lelij" userId="0ebe60f0-329f-4378-b93f-e89fca307a8a" providerId="ADAL" clId="{814A72B3-B07E-4425-92EA-DC5EB510D74E}" dt="2021-11-22T08:58:24.103" v="10500" actId="478"/>
          <ac:cxnSpMkLst>
            <pc:docMk/>
            <pc:sldMk cId="1931647879" sldId="437"/>
            <ac:cxnSpMk id="18" creationId="{86C498C1-3595-401E-BDAB-F4B0DACD5AD1}"/>
          </ac:cxnSpMkLst>
        </pc:cxnChg>
        <pc:cxnChg chg="add mod">
          <ac:chgData name="Karel van der Lelij" userId="0ebe60f0-329f-4378-b93f-e89fca307a8a" providerId="ADAL" clId="{814A72B3-B07E-4425-92EA-DC5EB510D74E}" dt="2021-11-22T09:21:49.182" v="10563" actId="14100"/>
          <ac:cxnSpMkLst>
            <pc:docMk/>
            <pc:sldMk cId="1931647879" sldId="437"/>
            <ac:cxnSpMk id="21" creationId="{206AC45B-2961-416A-A61A-4A26F5F990F0}"/>
          </ac:cxnSpMkLst>
        </pc:cxnChg>
        <pc:cxnChg chg="del mod">
          <ac:chgData name="Karel van der Lelij" userId="0ebe60f0-329f-4378-b93f-e89fca307a8a" providerId="ADAL" clId="{814A72B3-B07E-4425-92EA-DC5EB510D74E}" dt="2021-11-22T08:58:24.103" v="10500" actId="478"/>
          <ac:cxnSpMkLst>
            <pc:docMk/>
            <pc:sldMk cId="1931647879" sldId="437"/>
            <ac:cxnSpMk id="23" creationId="{CEA2C5B5-CDF2-42C5-85C7-A3FAA2151EF8}"/>
          </ac:cxnSpMkLst>
        </pc:cxnChg>
        <pc:cxnChg chg="del">
          <ac:chgData name="Karel van der Lelij" userId="0ebe60f0-329f-4378-b93f-e89fca307a8a" providerId="ADAL" clId="{814A72B3-B07E-4425-92EA-DC5EB510D74E}" dt="2021-11-18T19:40:05.452" v="2678" actId="478"/>
          <ac:cxnSpMkLst>
            <pc:docMk/>
            <pc:sldMk cId="1931647879" sldId="437"/>
            <ac:cxnSpMk id="27" creationId="{687812D7-1BB2-4255-A370-1007F560B54A}"/>
          </ac:cxnSpMkLst>
        </pc:cxnChg>
        <pc:cxnChg chg="add mod ord">
          <ac:chgData name="Karel van der Lelij" userId="0ebe60f0-329f-4378-b93f-e89fca307a8a" providerId="ADAL" clId="{814A72B3-B07E-4425-92EA-DC5EB510D74E}" dt="2021-11-22T08:58:38.630" v="10504" actId="167"/>
          <ac:cxnSpMkLst>
            <pc:docMk/>
            <pc:sldMk cId="1931647879" sldId="437"/>
            <ac:cxnSpMk id="27" creationId="{A79A4CC3-D74D-4004-92A7-60239ACF1950}"/>
          </ac:cxnSpMkLst>
        </pc:cxnChg>
        <pc:cxnChg chg="add mod ord">
          <ac:chgData name="Karel van der Lelij" userId="0ebe60f0-329f-4378-b93f-e89fca307a8a" providerId="ADAL" clId="{814A72B3-B07E-4425-92EA-DC5EB510D74E}" dt="2021-11-22T08:58:38.630" v="10504" actId="167"/>
          <ac:cxnSpMkLst>
            <pc:docMk/>
            <pc:sldMk cId="1931647879" sldId="437"/>
            <ac:cxnSpMk id="33" creationId="{D2CF6102-B2AD-4986-85BC-EAA0A303B057}"/>
          </ac:cxnSpMkLst>
        </pc:cxnChg>
        <pc:cxnChg chg="add del mod ord">
          <ac:chgData name="Karel van der Lelij" userId="0ebe60f0-329f-4378-b93f-e89fca307a8a" providerId="ADAL" clId="{814A72B3-B07E-4425-92EA-DC5EB510D74E}" dt="2021-11-22T09:21:25.488" v="10556" actId="478"/>
          <ac:cxnSpMkLst>
            <pc:docMk/>
            <pc:sldMk cId="1931647879" sldId="437"/>
            <ac:cxnSpMk id="34" creationId="{BFB54582-A10F-4FF7-A5FE-604460533205}"/>
          </ac:cxnSpMkLst>
        </pc:cxnChg>
        <pc:cxnChg chg="add mod ord">
          <ac:chgData name="Karel van der Lelij" userId="0ebe60f0-329f-4378-b93f-e89fca307a8a" providerId="ADAL" clId="{814A72B3-B07E-4425-92EA-DC5EB510D74E}" dt="2021-11-22T08:58:38.630" v="10504" actId="167"/>
          <ac:cxnSpMkLst>
            <pc:docMk/>
            <pc:sldMk cId="1931647879" sldId="437"/>
            <ac:cxnSpMk id="35" creationId="{4A5A8279-E0E4-43F4-8FC2-143DF8D628C2}"/>
          </ac:cxnSpMkLst>
        </pc:cxnChg>
        <pc:cxnChg chg="mod">
          <ac:chgData name="Karel van der Lelij" userId="0ebe60f0-329f-4378-b93f-e89fca307a8a" providerId="ADAL" clId="{814A72B3-B07E-4425-92EA-DC5EB510D74E}" dt="2021-11-22T08:58:34.049" v="10503"/>
          <ac:cxnSpMkLst>
            <pc:docMk/>
            <pc:sldMk cId="1931647879" sldId="437"/>
            <ac:cxnSpMk id="38" creationId="{225AB903-599E-4FCF-80CA-9C102169D1CC}"/>
          </ac:cxnSpMkLst>
        </pc:cxnChg>
        <pc:cxnChg chg="mod">
          <ac:chgData name="Karel van der Lelij" userId="0ebe60f0-329f-4378-b93f-e89fca307a8a" providerId="ADAL" clId="{814A72B3-B07E-4425-92EA-DC5EB510D74E}" dt="2021-11-22T08:58:34.049" v="10503"/>
          <ac:cxnSpMkLst>
            <pc:docMk/>
            <pc:sldMk cId="1931647879" sldId="437"/>
            <ac:cxnSpMk id="39" creationId="{DA147D1C-00D8-4ECE-90DF-ADC33A704FCB}"/>
          </ac:cxnSpMkLst>
        </pc:cxnChg>
      </pc:sldChg>
      <pc:sldChg chg="modSp add mod">
        <pc:chgData name="Karel van der Lelij" userId="0ebe60f0-329f-4378-b93f-e89fca307a8a" providerId="ADAL" clId="{814A72B3-B07E-4425-92EA-DC5EB510D74E}" dt="2021-11-18T20:52:35.749" v="5021" actId="20577"/>
        <pc:sldMkLst>
          <pc:docMk/>
          <pc:sldMk cId="331570813" sldId="438"/>
        </pc:sldMkLst>
        <pc:spChg chg="mod">
          <ac:chgData name="Karel van der Lelij" userId="0ebe60f0-329f-4378-b93f-e89fca307a8a" providerId="ADAL" clId="{814A72B3-B07E-4425-92EA-DC5EB510D74E}" dt="2021-11-18T20:52:35.749" v="5021" actId="20577"/>
          <ac:spMkLst>
            <pc:docMk/>
            <pc:sldMk cId="331570813" sldId="438"/>
            <ac:spMk id="8" creationId="{21DA1B08-FF04-45EE-92FF-3E650D1B0BD1}"/>
          </ac:spMkLst>
        </pc:spChg>
      </pc:sldChg>
      <pc:sldChg chg="modSp add mod">
        <pc:chgData name="Karel van der Lelij" userId="0ebe60f0-329f-4378-b93f-e89fca307a8a" providerId="ADAL" clId="{814A72B3-B07E-4425-92EA-DC5EB510D74E}" dt="2021-11-18T19:47:20.349" v="3002" actId="1076"/>
        <pc:sldMkLst>
          <pc:docMk/>
          <pc:sldMk cId="3798023027" sldId="439"/>
        </pc:sldMkLst>
        <pc:spChg chg="mod">
          <ac:chgData name="Karel van der Lelij" userId="0ebe60f0-329f-4378-b93f-e89fca307a8a" providerId="ADAL" clId="{814A72B3-B07E-4425-92EA-DC5EB510D74E}" dt="2021-11-18T19:47:20.349" v="3002" actId="1076"/>
          <ac:spMkLst>
            <pc:docMk/>
            <pc:sldMk cId="3798023027" sldId="439"/>
            <ac:spMk id="8" creationId="{21DA1B08-FF04-45EE-92FF-3E650D1B0BD1}"/>
          </ac:spMkLst>
        </pc:spChg>
        <pc:spChg chg="mod">
          <ac:chgData name="Karel van der Lelij" userId="0ebe60f0-329f-4378-b93f-e89fca307a8a" providerId="ADAL" clId="{814A72B3-B07E-4425-92EA-DC5EB510D74E}" dt="2021-11-18T19:45:49.770" v="2907" actId="20577"/>
          <ac:spMkLst>
            <pc:docMk/>
            <pc:sldMk cId="3798023027" sldId="439"/>
            <ac:spMk id="23" creationId="{10D7DF57-B1BE-4F41-855D-4FB4A0192350}"/>
          </ac:spMkLst>
        </pc:spChg>
      </pc:sldChg>
      <pc:sldChg chg="modSp add del mod">
        <pc:chgData name="Karel van der Lelij" userId="0ebe60f0-329f-4378-b93f-e89fca307a8a" providerId="ADAL" clId="{814A72B3-B07E-4425-92EA-DC5EB510D74E}" dt="2021-11-18T20:18:38.573" v="3663" actId="47"/>
        <pc:sldMkLst>
          <pc:docMk/>
          <pc:sldMk cId="653548321" sldId="440"/>
        </pc:sldMkLst>
        <pc:spChg chg="mod">
          <ac:chgData name="Karel van der Lelij" userId="0ebe60f0-329f-4378-b93f-e89fca307a8a" providerId="ADAL" clId="{814A72B3-B07E-4425-92EA-DC5EB510D74E}" dt="2021-11-18T20:15:25.947" v="3314" actId="20577"/>
          <ac:spMkLst>
            <pc:docMk/>
            <pc:sldMk cId="653548321" sldId="440"/>
            <ac:spMk id="9" creationId="{00000000-0000-0000-0000-000000000000}"/>
          </ac:spMkLst>
        </pc:spChg>
        <pc:spChg chg="mod">
          <ac:chgData name="Karel van der Lelij" userId="0ebe60f0-329f-4378-b93f-e89fca307a8a" providerId="ADAL" clId="{814A72B3-B07E-4425-92EA-DC5EB510D74E}" dt="2021-11-18T20:16:12.714" v="3458" actId="20577"/>
          <ac:spMkLst>
            <pc:docMk/>
            <pc:sldMk cId="653548321" sldId="440"/>
            <ac:spMk id="10" creationId="{00000000-0000-0000-0000-000000000000}"/>
          </ac:spMkLst>
        </pc:spChg>
      </pc:sldChg>
      <pc:sldChg chg="addSp delSp modSp add del mod">
        <pc:chgData name="Karel van der Lelij" userId="0ebe60f0-329f-4378-b93f-e89fca307a8a" providerId="ADAL" clId="{814A72B3-B07E-4425-92EA-DC5EB510D74E}" dt="2021-11-18T20:35:57.136" v="4151" actId="47"/>
        <pc:sldMkLst>
          <pc:docMk/>
          <pc:sldMk cId="2813400558" sldId="440"/>
        </pc:sldMkLst>
        <pc:spChg chg="del mod">
          <ac:chgData name="Karel van der Lelij" userId="0ebe60f0-329f-4378-b93f-e89fca307a8a" providerId="ADAL" clId="{814A72B3-B07E-4425-92EA-DC5EB510D74E}" dt="2021-11-18T20:33:45.602" v="4076" actId="478"/>
          <ac:spMkLst>
            <pc:docMk/>
            <pc:sldMk cId="2813400558" sldId="440"/>
            <ac:spMk id="6" creationId="{A8642A14-0610-406E-8D5C-F07042623245}"/>
          </ac:spMkLst>
        </pc:spChg>
        <pc:spChg chg="add mod">
          <ac:chgData name="Karel van der Lelij" userId="0ebe60f0-329f-4378-b93f-e89fca307a8a" providerId="ADAL" clId="{814A72B3-B07E-4425-92EA-DC5EB510D74E}" dt="2021-11-18T20:33:45.985" v="4077"/>
          <ac:spMkLst>
            <pc:docMk/>
            <pc:sldMk cId="2813400558" sldId="440"/>
            <ac:spMk id="7" creationId="{BE90A7DE-EA4F-4F69-BF47-9644C5B5BBCE}"/>
          </ac:spMkLst>
        </pc:spChg>
        <pc:spChg chg="mod">
          <ac:chgData name="Karel van der Lelij" userId="0ebe60f0-329f-4378-b93f-e89fca307a8a" providerId="ADAL" clId="{814A72B3-B07E-4425-92EA-DC5EB510D74E}" dt="2021-11-18T20:34:34.873" v="4139" actId="20577"/>
          <ac:spMkLst>
            <pc:docMk/>
            <pc:sldMk cId="2813400558" sldId="440"/>
            <ac:spMk id="9" creationId="{00000000-0000-0000-0000-000000000000}"/>
          </ac:spMkLst>
        </pc:spChg>
        <pc:spChg chg="mod">
          <ac:chgData name="Karel van der Lelij" userId="0ebe60f0-329f-4378-b93f-e89fca307a8a" providerId="ADAL" clId="{814A72B3-B07E-4425-92EA-DC5EB510D74E}" dt="2021-11-18T20:33:51.140" v="4078" actId="255"/>
          <ac:spMkLst>
            <pc:docMk/>
            <pc:sldMk cId="2813400558" sldId="440"/>
            <ac:spMk id="10" creationId="{00000000-0000-0000-0000-000000000000}"/>
          </ac:spMkLst>
        </pc:spChg>
      </pc:sldChg>
      <pc:sldChg chg="add del">
        <pc:chgData name="Karel van der Lelij" userId="0ebe60f0-329f-4378-b93f-e89fca307a8a" providerId="ADAL" clId="{814A72B3-B07E-4425-92EA-DC5EB510D74E}" dt="2021-11-18T20:15:16.479" v="3307" actId="47"/>
        <pc:sldMkLst>
          <pc:docMk/>
          <pc:sldMk cId="98263627" sldId="441"/>
        </pc:sldMkLst>
      </pc:sldChg>
      <pc:sldChg chg="addSp delSp modSp add mod">
        <pc:chgData name="Karel van der Lelij" userId="0ebe60f0-329f-4378-b93f-e89fca307a8a" providerId="ADAL" clId="{814A72B3-B07E-4425-92EA-DC5EB510D74E}" dt="2021-11-19T12:03:52.424" v="8722" actId="20577"/>
        <pc:sldMkLst>
          <pc:docMk/>
          <pc:sldMk cId="3523534189" sldId="441"/>
        </pc:sldMkLst>
        <pc:spChg chg="del">
          <ac:chgData name="Karel van der Lelij" userId="0ebe60f0-329f-4378-b93f-e89fca307a8a" providerId="ADAL" clId="{814A72B3-B07E-4425-92EA-DC5EB510D74E}" dt="2021-11-18T20:35:40.227" v="4141" actId="478"/>
          <ac:spMkLst>
            <pc:docMk/>
            <pc:sldMk cId="3523534189" sldId="441"/>
            <ac:spMk id="6" creationId="{A8642A14-0610-406E-8D5C-F07042623245}"/>
          </ac:spMkLst>
        </pc:spChg>
        <pc:spChg chg="add del mod">
          <ac:chgData name="Karel van der Lelij" userId="0ebe60f0-329f-4378-b93f-e89fca307a8a" providerId="ADAL" clId="{814A72B3-B07E-4425-92EA-DC5EB510D74E}" dt="2021-11-18T20:38:22.930" v="4442" actId="478"/>
          <ac:spMkLst>
            <pc:docMk/>
            <pc:sldMk cId="3523534189" sldId="441"/>
            <ac:spMk id="7" creationId="{2C030B51-C5E2-4901-AD00-B7A36F5B5255}"/>
          </ac:spMkLst>
        </pc:spChg>
        <pc:spChg chg="add mod">
          <ac:chgData name="Karel van der Lelij" userId="0ebe60f0-329f-4378-b93f-e89fca307a8a" providerId="ADAL" clId="{814A72B3-B07E-4425-92EA-DC5EB510D74E}" dt="2021-11-19T12:03:52.424" v="8722" actId="20577"/>
          <ac:spMkLst>
            <pc:docMk/>
            <pc:sldMk cId="3523534189" sldId="441"/>
            <ac:spMk id="8" creationId="{243AD1B0-7BC0-482A-9D27-69D23105A241}"/>
          </ac:spMkLst>
        </pc:spChg>
        <pc:spChg chg="mod">
          <ac:chgData name="Karel van der Lelij" userId="0ebe60f0-329f-4378-b93f-e89fca307a8a" providerId="ADAL" clId="{814A72B3-B07E-4425-92EA-DC5EB510D74E}" dt="2021-11-18T20:35:52.385" v="4150" actId="20577"/>
          <ac:spMkLst>
            <pc:docMk/>
            <pc:sldMk cId="3523534189" sldId="441"/>
            <ac:spMk id="9" creationId="{00000000-0000-0000-0000-000000000000}"/>
          </ac:spMkLst>
        </pc:spChg>
        <pc:spChg chg="mod">
          <ac:chgData name="Karel van der Lelij" userId="0ebe60f0-329f-4378-b93f-e89fca307a8a" providerId="ADAL" clId="{814A72B3-B07E-4425-92EA-DC5EB510D74E}" dt="2021-11-19T12:03:06.848" v="8711" actId="20577"/>
          <ac:spMkLst>
            <pc:docMk/>
            <pc:sldMk cId="3523534189" sldId="441"/>
            <ac:spMk id="10" creationId="{00000000-0000-0000-0000-000000000000}"/>
          </ac:spMkLst>
        </pc:spChg>
      </pc:sldChg>
      <pc:sldChg chg="addSp delSp modSp add mod">
        <pc:chgData name="Karel van der Lelij" userId="0ebe60f0-329f-4378-b93f-e89fca307a8a" providerId="ADAL" clId="{814A72B3-B07E-4425-92EA-DC5EB510D74E}" dt="2021-11-19T12:04:12.615" v="8727" actId="20577"/>
        <pc:sldMkLst>
          <pc:docMk/>
          <pc:sldMk cId="1077914182" sldId="442"/>
        </pc:sldMkLst>
        <pc:spChg chg="del mod">
          <ac:chgData name="Karel van der Lelij" userId="0ebe60f0-329f-4378-b93f-e89fca307a8a" providerId="ADAL" clId="{814A72B3-B07E-4425-92EA-DC5EB510D74E}" dt="2021-11-18T20:40:36.072" v="4469" actId="478"/>
          <ac:spMkLst>
            <pc:docMk/>
            <pc:sldMk cId="1077914182" sldId="442"/>
            <ac:spMk id="6" creationId="{A8642A14-0610-406E-8D5C-F07042623245}"/>
          </ac:spMkLst>
        </pc:spChg>
        <pc:spChg chg="add mod">
          <ac:chgData name="Karel van der Lelij" userId="0ebe60f0-329f-4378-b93f-e89fca307a8a" providerId="ADAL" clId="{814A72B3-B07E-4425-92EA-DC5EB510D74E}" dt="2021-11-19T12:04:12.615" v="8727" actId="20577"/>
          <ac:spMkLst>
            <pc:docMk/>
            <pc:sldMk cId="1077914182" sldId="442"/>
            <ac:spMk id="7" creationId="{C36C7547-4F41-4FD2-A5D2-1BE903BE909C}"/>
          </ac:spMkLst>
        </pc:spChg>
        <pc:spChg chg="mod">
          <ac:chgData name="Karel van der Lelij" userId="0ebe60f0-329f-4378-b93f-e89fca307a8a" providerId="ADAL" clId="{814A72B3-B07E-4425-92EA-DC5EB510D74E}" dt="2021-11-18T20:36:17.679" v="4164" actId="20577"/>
          <ac:spMkLst>
            <pc:docMk/>
            <pc:sldMk cId="1077914182" sldId="442"/>
            <ac:spMk id="9" creationId="{00000000-0000-0000-0000-000000000000}"/>
          </ac:spMkLst>
        </pc:spChg>
        <pc:spChg chg="mod">
          <ac:chgData name="Karel van der Lelij" userId="0ebe60f0-329f-4378-b93f-e89fca307a8a" providerId="ADAL" clId="{814A72B3-B07E-4425-92EA-DC5EB510D74E}" dt="2021-11-19T11:59:06.736" v="8524" actId="20577"/>
          <ac:spMkLst>
            <pc:docMk/>
            <pc:sldMk cId="1077914182" sldId="442"/>
            <ac:spMk id="10" creationId="{00000000-0000-0000-0000-000000000000}"/>
          </ac:spMkLst>
        </pc:spChg>
      </pc:sldChg>
      <pc:sldChg chg="addSp delSp modSp add mod">
        <pc:chgData name="Karel van der Lelij" userId="0ebe60f0-329f-4378-b93f-e89fca307a8a" providerId="ADAL" clId="{814A72B3-B07E-4425-92EA-DC5EB510D74E}" dt="2021-11-19T12:04:42.625" v="8744" actId="6549"/>
        <pc:sldMkLst>
          <pc:docMk/>
          <pc:sldMk cId="65299709" sldId="443"/>
        </pc:sldMkLst>
        <pc:spChg chg="del">
          <ac:chgData name="Karel van der Lelij" userId="0ebe60f0-329f-4378-b93f-e89fca307a8a" providerId="ADAL" clId="{814A72B3-B07E-4425-92EA-DC5EB510D74E}" dt="2021-11-18T20:40:56.208" v="4508" actId="478"/>
          <ac:spMkLst>
            <pc:docMk/>
            <pc:sldMk cId="65299709" sldId="443"/>
            <ac:spMk id="6" creationId="{A8642A14-0610-406E-8D5C-F07042623245}"/>
          </ac:spMkLst>
        </pc:spChg>
        <pc:spChg chg="add mod">
          <ac:chgData name="Karel van der Lelij" userId="0ebe60f0-329f-4378-b93f-e89fca307a8a" providerId="ADAL" clId="{814A72B3-B07E-4425-92EA-DC5EB510D74E}" dt="2021-11-19T12:04:22.697" v="8728"/>
          <ac:spMkLst>
            <pc:docMk/>
            <pc:sldMk cId="65299709" sldId="443"/>
            <ac:spMk id="7" creationId="{C73D979C-CA14-4171-B709-A8C92FF285F3}"/>
          </ac:spMkLst>
        </pc:spChg>
        <pc:spChg chg="mod">
          <ac:chgData name="Karel van der Lelij" userId="0ebe60f0-329f-4378-b93f-e89fca307a8a" providerId="ADAL" clId="{814A72B3-B07E-4425-92EA-DC5EB510D74E}" dt="2021-11-18T20:53:06.448" v="5027" actId="114"/>
          <ac:spMkLst>
            <pc:docMk/>
            <pc:sldMk cId="65299709" sldId="443"/>
            <ac:spMk id="9" creationId="{00000000-0000-0000-0000-000000000000}"/>
          </ac:spMkLst>
        </pc:spChg>
        <pc:spChg chg="mod">
          <ac:chgData name="Karel van der Lelij" userId="0ebe60f0-329f-4378-b93f-e89fca307a8a" providerId="ADAL" clId="{814A72B3-B07E-4425-92EA-DC5EB510D74E}" dt="2021-11-19T12:04:42.625" v="8744" actId="6549"/>
          <ac:spMkLst>
            <pc:docMk/>
            <pc:sldMk cId="65299709" sldId="443"/>
            <ac:spMk id="10" creationId="{00000000-0000-0000-0000-000000000000}"/>
          </ac:spMkLst>
        </pc:spChg>
      </pc:sldChg>
      <pc:sldChg chg="modSp add mod">
        <pc:chgData name="Karel van der Lelij" userId="0ebe60f0-329f-4378-b93f-e89fca307a8a" providerId="ADAL" clId="{814A72B3-B07E-4425-92EA-DC5EB510D74E}" dt="2021-11-18T21:01:01.985" v="5065" actId="20577"/>
        <pc:sldMkLst>
          <pc:docMk/>
          <pc:sldMk cId="110442935" sldId="444"/>
        </pc:sldMkLst>
        <pc:spChg chg="mod">
          <ac:chgData name="Karel van der Lelij" userId="0ebe60f0-329f-4378-b93f-e89fca307a8a" providerId="ADAL" clId="{814A72B3-B07E-4425-92EA-DC5EB510D74E}" dt="2021-11-18T21:01:01.985" v="5065" actId="20577"/>
          <ac:spMkLst>
            <pc:docMk/>
            <pc:sldMk cId="110442935" sldId="444"/>
            <ac:spMk id="8" creationId="{21DA1B08-FF04-45EE-92FF-3E650D1B0BD1}"/>
          </ac:spMkLst>
        </pc:spChg>
      </pc:sldChg>
      <pc:sldChg chg="modSp add del mod">
        <pc:chgData name="Karel van der Lelij" userId="0ebe60f0-329f-4378-b93f-e89fca307a8a" providerId="ADAL" clId="{814A72B3-B07E-4425-92EA-DC5EB510D74E}" dt="2021-11-19T12:05:50.479" v="8780" actId="47"/>
        <pc:sldMkLst>
          <pc:docMk/>
          <pc:sldMk cId="2239109374" sldId="445"/>
        </pc:sldMkLst>
        <pc:spChg chg="mod">
          <ac:chgData name="Karel van der Lelij" userId="0ebe60f0-329f-4378-b93f-e89fca307a8a" providerId="ADAL" clId="{814A72B3-B07E-4425-92EA-DC5EB510D74E}" dt="2021-11-18T20:54:07.901" v="5063" actId="20577"/>
          <ac:spMkLst>
            <pc:docMk/>
            <pc:sldMk cId="2239109374" sldId="445"/>
            <ac:spMk id="7" creationId="{C73D979C-CA14-4171-B709-A8C92FF285F3}"/>
          </ac:spMkLst>
        </pc:spChg>
        <pc:spChg chg="mod">
          <ac:chgData name="Karel van der Lelij" userId="0ebe60f0-329f-4378-b93f-e89fca307a8a" providerId="ADAL" clId="{814A72B3-B07E-4425-92EA-DC5EB510D74E}" dt="2021-11-18T20:53:16.010" v="5031" actId="20577"/>
          <ac:spMkLst>
            <pc:docMk/>
            <pc:sldMk cId="2239109374" sldId="445"/>
            <ac:spMk id="9" creationId="{00000000-0000-0000-0000-000000000000}"/>
          </ac:spMkLst>
        </pc:spChg>
        <pc:spChg chg="mod">
          <ac:chgData name="Karel van der Lelij" userId="0ebe60f0-329f-4378-b93f-e89fca307a8a" providerId="ADAL" clId="{814A72B3-B07E-4425-92EA-DC5EB510D74E}" dt="2021-11-18T20:53:40.370" v="5037" actId="20577"/>
          <ac:spMkLst>
            <pc:docMk/>
            <pc:sldMk cId="2239109374" sldId="445"/>
            <ac:spMk id="10" creationId="{00000000-0000-0000-0000-000000000000}"/>
          </ac:spMkLst>
        </pc:spChg>
      </pc:sldChg>
      <pc:sldChg chg="delSp modSp add mod">
        <pc:chgData name="Karel van der Lelij" userId="0ebe60f0-329f-4378-b93f-e89fca307a8a" providerId="ADAL" clId="{814A72B3-B07E-4425-92EA-DC5EB510D74E}" dt="2021-11-18T21:09:48.610" v="5223" actId="207"/>
        <pc:sldMkLst>
          <pc:docMk/>
          <pc:sldMk cId="1763344813" sldId="446"/>
        </pc:sldMkLst>
        <pc:spChg chg="mod">
          <ac:chgData name="Karel van der Lelij" userId="0ebe60f0-329f-4378-b93f-e89fca307a8a" providerId="ADAL" clId="{814A72B3-B07E-4425-92EA-DC5EB510D74E}" dt="2021-11-18T21:07:13.965" v="5215" actId="1036"/>
          <ac:spMkLst>
            <pc:docMk/>
            <pc:sldMk cId="1763344813" sldId="446"/>
            <ac:spMk id="7" creationId="{C73D979C-CA14-4171-B709-A8C92FF285F3}"/>
          </ac:spMkLst>
        </pc:spChg>
        <pc:spChg chg="mod">
          <ac:chgData name="Karel van der Lelij" userId="0ebe60f0-329f-4378-b93f-e89fca307a8a" providerId="ADAL" clId="{814A72B3-B07E-4425-92EA-DC5EB510D74E}" dt="2021-11-18T21:09:48.610" v="5223" actId="207"/>
          <ac:spMkLst>
            <pc:docMk/>
            <pc:sldMk cId="1763344813" sldId="446"/>
            <ac:spMk id="9" creationId="{00000000-0000-0000-0000-000000000000}"/>
          </ac:spMkLst>
        </pc:spChg>
        <pc:spChg chg="del mod">
          <ac:chgData name="Karel van der Lelij" userId="0ebe60f0-329f-4378-b93f-e89fca307a8a" providerId="ADAL" clId="{814A72B3-B07E-4425-92EA-DC5EB510D74E}" dt="2021-11-18T21:06:59.682" v="5139" actId="478"/>
          <ac:spMkLst>
            <pc:docMk/>
            <pc:sldMk cId="1763344813" sldId="446"/>
            <ac:spMk id="10" creationId="{00000000-0000-0000-0000-000000000000}"/>
          </ac:spMkLst>
        </pc:spChg>
      </pc:sldChg>
      <pc:sldChg chg="modSp add mod">
        <pc:chgData name="Karel van der Lelij" userId="0ebe60f0-329f-4378-b93f-e89fca307a8a" providerId="ADAL" clId="{814A72B3-B07E-4425-92EA-DC5EB510D74E}" dt="2021-11-22T09:27:27.008" v="10579" actId="20577"/>
        <pc:sldMkLst>
          <pc:docMk/>
          <pc:sldMk cId="1245295866" sldId="447"/>
        </pc:sldMkLst>
        <pc:spChg chg="mod">
          <ac:chgData name="Karel van der Lelij" userId="0ebe60f0-329f-4378-b93f-e89fca307a8a" providerId="ADAL" clId="{814A72B3-B07E-4425-92EA-DC5EB510D74E}" dt="2021-11-22T09:27:27.008" v="10579" actId="20577"/>
          <ac:spMkLst>
            <pc:docMk/>
            <pc:sldMk cId="1245295866" sldId="447"/>
            <ac:spMk id="9" creationId="{00000000-0000-0000-0000-000000000000}"/>
          </ac:spMkLst>
        </pc:spChg>
      </pc:sldChg>
      <pc:sldChg chg="addSp delSp modSp add mod">
        <pc:chgData name="Karel van der Lelij" userId="0ebe60f0-329f-4378-b93f-e89fca307a8a" providerId="ADAL" clId="{814A72B3-B07E-4425-92EA-DC5EB510D74E}" dt="2021-11-19T11:48:17.250" v="7852" actId="20577"/>
        <pc:sldMkLst>
          <pc:docMk/>
          <pc:sldMk cId="1320089313" sldId="448"/>
        </pc:sldMkLst>
        <pc:spChg chg="del">
          <ac:chgData name="Karel van der Lelij" userId="0ebe60f0-329f-4378-b93f-e89fca307a8a" providerId="ADAL" clId="{814A72B3-B07E-4425-92EA-DC5EB510D74E}" dt="2021-11-19T11:20:04.882" v="7352" actId="478"/>
          <ac:spMkLst>
            <pc:docMk/>
            <pc:sldMk cId="1320089313" sldId="448"/>
            <ac:spMk id="7" creationId="{F90BD689-66EB-4980-93C0-C1504F225373}"/>
          </ac:spMkLst>
        </pc:spChg>
        <pc:spChg chg="mod">
          <ac:chgData name="Karel van der Lelij" userId="0ebe60f0-329f-4378-b93f-e89fca307a8a" providerId="ADAL" clId="{814A72B3-B07E-4425-92EA-DC5EB510D74E}" dt="2021-11-18T21:17:38.455" v="5267" actId="20577"/>
          <ac:spMkLst>
            <pc:docMk/>
            <pc:sldMk cId="1320089313" sldId="448"/>
            <ac:spMk id="9" creationId="{00000000-0000-0000-0000-000000000000}"/>
          </ac:spMkLst>
        </pc:spChg>
        <pc:spChg chg="mod">
          <ac:chgData name="Karel van der Lelij" userId="0ebe60f0-329f-4378-b93f-e89fca307a8a" providerId="ADAL" clId="{814A72B3-B07E-4425-92EA-DC5EB510D74E}" dt="2021-11-19T11:48:17.250" v="7852" actId="20577"/>
          <ac:spMkLst>
            <pc:docMk/>
            <pc:sldMk cId="1320089313" sldId="448"/>
            <ac:spMk id="10" creationId="{00000000-0000-0000-0000-000000000000}"/>
          </ac:spMkLst>
        </pc:spChg>
        <pc:spChg chg="add mod">
          <ac:chgData name="Karel van der Lelij" userId="0ebe60f0-329f-4378-b93f-e89fca307a8a" providerId="ADAL" clId="{814A72B3-B07E-4425-92EA-DC5EB510D74E}" dt="2021-11-19T11:20:06.144" v="7353"/>
          <ac:spMkLst>
            <pc:docMk/>
            <pc:sldMk cId="1320089313" sldId="448"/>
            <ac:spMk id="11" creationId="{40A5F59A-3FEF-41F1-A57F-6BCC0440962E}"/>
          </ac:spMkLst>
        </pc:spChg>
        <pc:spChg chg="del">
          <ac:chgData name="Karel van der Lelij" userId="0ebe60f0-329f-4378-b93f-e89fca307a8a" providerId="ADAL" clId="{814A72B3-B07E-4425-92EA-DC5EB510D74E}" dt="2021-11-18T21:18:03.240" v="5288" actId="478"/>
          <ac:spMkLst>
            <pc:docMk/>
            <pc:sldMk cId="1320089313" sldId="448"/>
            <ac:spMk id="11" creationId="{547CB04E-15F7-4359-9FAD-4A4DAEE56288}"/>
          </ac:spMkLst>
        </pc:spChg>
        <pc:spChg chg="add del mod">
          <ac:chgData name="Karel van der Lelij" userId="0ebe60f0-329f-4378-b93f-e89fca307a8a" providerId="ADAL" clId="{814A72B3-B07E-4425-92EA-DC5EB510D74E}" dt="2021-11-19T11:20:10.691" v="7354" actId="478"/>
          <ac:spMkLst>
            <pc:docMk/>
            <pc:sldMk cId="1320089313" sldId="448"/>
            <ac:spMk id="12" creationId="{10B7420F-8F45-4C07-AB7A-625346410FA3}"/>
          </ac:spMkLst>
        </pc:spChg>
        <pc:spChg chg="del">
          <ac:chgData name="Karel van der Lelij" userId="0ebe60f0-329f-4378-b93f-e89fca307a8a" providerId="ADAL" clId="{814A72B3-B07E-4425-92EA-DC5EB510D74E}" dt="2021-11-18T21:18:06.031" v="5289" actId="478"/>
          <ac:spMkLst>
            <pc:docMk/>
            <pc:sldMk cId="1320089313" sldId="448"/>
            <ac:spMk id="12" creationId="{B93AB2EC-A6E4-4C5F-A4B8-EE997016F249}"/>
          </ac:spMkLst>
        </pc:spChg>
        <pc:spChg chg="add del mod">
          <ac:chgData name="Karel van der Lelij" userId="0ebe60f0-329f-4378-b93f-e89fca307a8a" providerId="ADAL" clId="{814A72B3-B07E-4425-92EA-DC5EB510D74E}" dt="2021-11-19T11:20:14.369" v="7355" actId="478"/>
          <ac:spMkLst>
            <pc:docMk/>
            <pc:sldMk cId="1320089313" sldId="448"/>
            <ac:spMk id="13" creationId="{90008F2D-2A6D-40FB-86F8-80ECDC12839E}"/>
          </ac:spMkLst>
        </pc:spChg>
        <pc:picChg chg="del">
          <ac:chgData name="Karel van der Lelij" userId="0ebe60f0-329f-4378-b93f-e89fca307a8a" providerId="ADAL" clId="{814A72B3-B07E-4425-92EA-DC5EB510D74E}" dt="2021-11-19T11:20:04.882" v="7352" actId="478"/>
          <ac:picMkLst>
            <pc:docMk/>
            <pc:sldMk cId="1320089313" sldId="448"/>
            <ac:picMk id="6" creationId="{17A28DD2-CC7C-44FD-B02A-65679D206539}"/>
          </ac:picMkLst>
        </pc:picChg>
        <pc:picChg chg="add mod">
          <ac:chgData name="Karel van der Lelij" userId="0ebe60f0-329f-4378-b93f-e89fca307a8a" providerId="ADAL" clId="{814A72B3-B07E-4425-92EA-DC5EB510D74E}" dt="2021-11-19T11:20:06.144" v="7353"/>
          <ac:picMkLst>
            <pc:docMk/>
            <pc:sldMk cId="1320089313" sldId="448"/>
            <ac:picMk id="8" creationId="{35B64DE9-FC50-4DEE-88F6-CB62A037F4CF}"/>
          </ac:picMkLst>
        </pc:picChg>
      </pc:sldChg>
      <pc:sldChg chg="addSp delSp modSp add del mod">
        <pc:chgData name="Karel van der Lelij" userId="0ebe60f0-329f-4378-b93f-e89fca307a8a" providerId="ADAL" clId="{814A72B3-B07E-4425-92EA-DC5EB510D74E}" dt="2021-11-19T11:36:49.549" v="7620" actId="47"/>
        <pc:sldMkLst>
          <pc:docMk/>
          <pc:sldMk cId="3027388986" sldId="449"/>
        </pc:sldMkLst>
        <pc:spChg chg="del">
          <ac:chgData name="Karel van der Lelij" userId="0ebe60f0-329f-4378-b93f-e89fca307a8a" providerId="ADAL" clId="{814A72B3-B07E-4425-92EA-DC5EB510D74E}" dt="2021-11-19T11:22:14.970" v="7399" actId="478"/>
          <ac:spMkLst>
            <pc:docMk/>
            <pc:sldMk cId="3027388986" sldId="449"/>
            <ac:spMk id="7" creationId="{F90BD689-66EB-4980-93C0-C1504F225373}"/>
          </ac:spMkLst>
        </pc:spChg>
        <pc:spChg chg="del">
          <ac:chgData name="Karel van der Lelij" userId="0ebe60f0-329f-4378-b93f-e89fca307a8a" providerId="ADAL" clId="{814A72B3-B07E-4425-92EA-DC5EB510D74E}" dt="2021-11-19T11:22:14.970" v="7399" actId="478"/>
          <ac:spMkLst>
            <pc:docMk/>
            <pc:sldMk cId="3027388986" sldId="449"/>
            <ac:spMk id="8" creationId="{942519D2-8720-4C0C-A819-89B9A22575B2}"/>
          </ac:spMkLst>
        </pc:spChg>
        <pc:spChg chg="mod">
          <ac:chgData name="Karel van der Lelij" userId="0ebe60f0-329f-4378-b93f-e89fca307a8a" providerId="ADAL" clId="{814A72B3-B07E-4425-92EA-DC5EB510D74E}" dt="2021-11-18T21:26:35.383" v="6636" actId="114"/>
          <ac:spMkLst>
            <pc:docMk/>
            <pc:sldMk cId="3027388986" sldId="449"/>
            <ac:spMk id="9" creationId="{00000000-0000-0000-0000-000000000000}"/>
          </ac:spMkLst>
        </pc:spChg>
        <pc:spChg chg="del">
          <ac:chgData name="Karel van der Lelij" userId="0ebe60f0-329f-4378-b93f-e89fca307a8a" providerId="ADAL" clId="{814A72B3-B07E-4425-92EA-DC5EB510D74E}" dt="2021-11-18T21:26:39.549" v="6637" actId="478"/>
          <ac:spMkLst>
            <pc:docMk/>
            <pc:sldMk cId="3027388986" sldId="449"/>
            <ac:spMk id="10" creationId="{A069D92B-7A22-4A32-8DCA-96589B3A9F7C}"/>
          </ac:spMkLst>
        </pc:spChg>
        <pc:spChg chg="del">
          <ac:chgData name="Karel van der Lelij" userId="0ebe60f0-329f-4378-b93f-e89fca307a8a" providerId="ADAL" clId="{814A72B3-B07E-4425-92EA-DC5EB510D74E}" dt="2021-11-19T11:22:14.970" v="7399" actId="478"/>
          <ac:spMkLst>
            <pc:docMk/>
            <pc:sldMk cId="3027388986" sldId="449"/>
            <ac:spMk id="11" creationId="{547CB04E-15F7-4359-9FAD-4A4DAEE56288}"/>
          </ac:spMkLst>
        </pc:spChg>
        <pc:spChg chg="mod">
          <ac:chgData name="Karel van der Lelij" userId="0ebe60f0-329f-4378-b93f-e89fca307a8a" providerId="ADAL" clId="{814A72B3-B07E-4425-92EA-DC5EB510D74E}" dt="2021-11-19T11:25:28.150" v="7423" actId="1076"/>
          <ac:spMkLst>
            <pc:docMk/>
            <pc:sldMk cId="3027388986" sldId="449"/>
            <ac:spMk id="12" creationId="{B4C01B36-0A3A-48CA-92F3-A8E8773BB5CB}"/>
          </ac:spMkLst>
        </pc:spChg>
        <pc:spChg chg="add mod">
          <ac:chgData name="Karel van der Lelij" userId="0ebe60f0-329f-4378-b93f-e89fca307a8a" providerId="ADAL" clId="{814A72B3-B07E-4425-92EA-DC5EB510D74E}" dt="2021-11-19T10:51:21.826" v="6953"/>
          <ac:spMkLst>
            <pc:docMk/>
            <pc:sldMk cId="3027388986" sldId="449"/>
            <ac:spMk id="13" creationId="{DDB1EF58-E8CC-4653-9241-ABABE147E7B4}"/>
          </ac:spMkLst>
        </pc:spChg>
        <pc:spChg chg="add mod">
          <ac:chgData name="Karel van der Lelij" userId="0ebe60f0-329f-4378-b93f-e89fca307a8a" providerId="ADAL" clId="{814A72B3-B07E-4425-92EA-DC5EB510D74E}" dt="2021-11-19T10:51:30.020" v="6956" actId="1036"/>
          <ac:spMkLst>
            <pc:docMk/>
            <pc:sldMk cId="3027388986" sldId="449"/>
            <ac:spMk id="14" creationId="{1BF4231C-17FC-41A4-B44A-6EABD5238410}"/>
          </ac:spMkLst>
        </pc:spChg>
        <pc:spChg chg="add mod">
          <ac:chgData name="Karel van der Lelij" userId="0ebe60f0-329f-4378-b93f-e89fca307a8a" providerId="ADAL" clId="{814A72B3-B07E-4425-92EA-DC5EB510D74E}" dt="2021-11-19T11:22:15.177" v="7400"/>
          <ac:spMkLst>
            <pc:docMk/>
            <pc:sldMk cId="3027388986" sldId="449"/>
            <ac:spMk id="16" creationId="{D1819AEB-AA3D-4151-807F-8C0445F29687}"/>
          </ac:spMkLst>
        </pc:spChg>
        <pc:spChg chg="add mod">
          <ac:chgData name="Karel van der Lelij" userId="0ebe60f0-329f-4378-b93f-e89fca307a8a" providerId="ADAL" clId="{814A72B3-B07E-4425-92EA-DC5EB510D74E}" dt="2021-11-19T11:22:15.177" v="7400"/>
          <ac:spMkLst>
            <pc:docMk/>
            <pc:sldMk cId="3027388986" sldId="449"/>
            <ac:spMk id="17" creationId="{22F11479-B36C-4F27-A451-D781404866D6}"/>
          </ac:spMkLst>
        </pc:spChg>
        <pc:spChg chg="add mod">
          <ac:chgData name="Karel van der Lelij" userId="0ebe60f0-329f-4378-b93f-e89fca307a8a" providerId="ADAL" clId="{814A72B3-B07E-4425-92EA-DC5EB510D74E}" dt="2021-11-19T11:22:15.177" v="7400"/>
          <ac:spMkLst>
            <pc:docMk/>
            <pc:sldMk cId="3027388986" sldId="449"/>
            <ac:spMk id="18" creationId="{ED330538-BA11-4D67-AB09-509C80502E72}"/>
          </ac:spMkLst>
        </pc:spChg>
        <pc:grpChg chg="add del mod">
          <ac:chgData name="Karel van der Lelij" userId="0ebe60f0-329f-4378-b93f-e89fca307a8a" providerId="ADAL" clId="{814A72B3-B07E-4425-92EA-DC5EB510D74E}" dt="2021-11-18T21:30:06.213" v="6698" actId="478"/>
          <ac:grpSpMkLst>
            <pc:docMk/>
            <pc:sldMk cId="3027388986" sldId="449"/>
            <ac:grpSpMk id="19" creationId="{75547B85-D3E6-41EF-8761-40BE667A1D55}"/>
          </ac:grpSpMkLst>
        </pc:grpChg>
        <pc:picChg chg="del">
          <ac:chgData name="Karel van der Lelij" userId="0ebe60f0-329f-4378-b93f-e89fca307a8a" providerId="ADAL" clId="{814A72B3-B07E-4425-92EA-DC5EB510D74E}" dt="2021-11-19T11:22:14.970" v="7399" actId="478"/>
          <ac:picMkLst>
            <pc:docMk/>
            <pc:sldMk cId="3027388986" sldId="449"/>
            <ac:picMk id="6" creationId="{17A28DD2-CC7C-44FD-B02A-65679D206539}"/>
          </ac:picMkLst>
        </pc:picChg>
        <pc:picChg chg="add mod">
          <ac:chgData name="Karel van der Lelij" userId="0ebe60f0-329f-4378-b93f-e89fca307a8a" providerId="ADAL" clId="{814A72B3-B07E-4425-92EA-DC5EB510D74E}" dt="2021-11-19T11:22:15.177" v="7400"/>
          <ac:picMkLst>
            <pc:docMk/>
            <pc:sldMk cId="3027388986" sldId="449"/>
            <ac:picMk id="15" creationId="{8D879C3B-405E-4CFB-85C4-C77FD8A6A712}"/>
          </ac:picMkLst>
        </pc:picChg>
        <pc:cxnChg chg="add mod">
          <ac:chgData name="Karel van der Lelij" userId="0ebe60f0-329f-4378-b93f-e89fca307a8a" providerId="ADAL" clId="{814A72B3-B07E-4425-92EA-DC5EB510D74E}" dt="2021-11-19T10:51:39.423" v="6958" actId="14100"/>
          <ac:cxnSpMkLst>
            <pc:docMk/>
            <pc:sldMk cId="3027388986" sldId="449"/>
            <ac:cxnSpMk id="5" creationId="{D28C605B-EC9B-4165-85D1-36E5118B32D7}"/>
          </ac:cxnSpMkLst>
        </pc:cxnChg>
        <pc:cxnChg chg="add del mod">
          <ac:chgData name="Karel van der Lelij" userId="0ebe60f0-329f-4378-b93f-e89fca307a8a" providerId="ADAL" clId="{814A72B3-B07E-4425-92EA-DC5EB510D74E}" dt="2021-11-18T21:30:01.666" v="6696" actId="478"/>
          <ac:cxnSpMkLst>
            <pc:docMk/>
            <pc:sldMk cId="3027388986" sldId="449"/>
            <ac:cxnSpMk id="13" creationId="{535A23E8-381B-4C8F-9F82-C750BE0CE289}"/>
          </ac:cxnSpMkLst>
        </pc:cxnChg>
        <pc:cxnChg chg="add del mod">
          <ac:chgData name="Karel van der Lelij" userId="0ebe60f0-329f-4378-b93f-e89fca307a8a" providerId="ADAL" clId="{814A72B3-B07E-4425-92EA-DC5EB510D74E}" dt="2021-11-18T21:29:59.693" v="6695" actId="478"/>
          <ac:cxnSpMkLst>
            <pc:docMk/>
            <pc:sldMk cId="3027388986" sldId="449"/>
            <ac:cxnSpMk id="14" creationId="{C901F7D0-34E2-4D14-9095-B78B3323BADA}"/>
          </ac:cxnSpMkLst>
        </pc:cxnChg>
        <pc:cxnChg chg="add del mod">
          <ac:chgData name="Karel van der Lelij" userId="0ebe60f0-329f-4378-b93f-e89fca307a8a" providerId="ADAL" clId="{814A72B3-B07E-4425-92EA-DC5EB510D74E}" dt="2021-11-18T21:30:03.820" v="6697" actId="478"/>
          <ac:cxnSpMkLst>
            <pc:docMk/>
            <pc:sldMk cId="3027388986" sldId="449"/>
            <ac:cxnSpMk id="17" creationId="{0392715C-6A67-4D90-A947-DCBB2C932770}"/>
          </ac:cxnSpMkLst>
        </pc:cxnChg>
        <pc:cxnChg chg="mod">
          <ac:chgData name="Karel van der Lelij" userId="0ebe60f0-329f-4378-b93f-e89fca307a8a" providerId="ADAL" clId="{814A72B3-B07E-4425-92EA-DC5EB510D74E}" dt="2021-11-18T21:29:32.357" v="6690" actId="692"/>
          <ac:cxnSpMkLst>
            <pc:docMk/>
            <pc:sldMk cId="3027388986" sldId="449"/>
            <ac:cxnSpMk id="20" creationId="{2BDD1BB4-B773-4D2B-9735-8858B81CA0E4}"/>
          </ac:cxnSpMkLst>
        </pc:cxnChg>
        <pc:cxnChg chg="mod">
          <ac:chgData name="Karel van der Lelij" userId="0ebe60f0-329f-4378-b93f-e89fca307a8a" providerId="ADAL" clId="{814A72B3-B07E-4425-92EA-DC5EB510D74E}" dt="2021-11-18T21:29:32.357" v="6690" actId="692"/>
          <ac:cxnSpMkLst>
            <pc:docMk/>
            <pc:sldMk cId="3027388986" sldId="449"/>
            <ac:cxnSpMk id="21" creationId="{0644808E-4E8D-490F-97C5-59EE67F58DB7}"/>
          </ac:cxnSpMkLst>
        </pc:cxnChg>
      </pc:sldChg>
      <pc:sldChg chg="addSp delSp modSp add del mod ord">
        <pc:chgData name="Karel van der Lelij" userId="0ebe60f0-329f-4378-b93f-e89fca307a8a" providerId="ADAL" clId="{814A72B3-B07E-4425-92EA-DC5EB510D74E}" dt="2021-11-19T11:43:11.354" v="7677" actId="47"/>
        <pc:sldMkLst>
          <pc:docMk/>
          <pc:sldMk cId="597481172" sldId="450"/>
        </pc:sldMkLst>
        <pc:spChg chg="del">
          <ac:chgData name="Karel van der Lelij" userId="0ebe60f0-329f-4378-b93f-e89fca307a8a" providerId="ADAL" clId="{814A72B3-B07E-4425-92EA-DC5EB510D74E}" dt="2021-11-19T11:22:41.834" v="7407" actId="478"/>
          <ac:spMkLst>
            <pc:docMk/>
            <pc:sldMk cId="597481172" sldId="450"/>
            <ac:spMk id="7" creationId="{F90BD689-66EB-4980-93C0-C1504F225373}"/>
          </ac:spMkLst>
        </pc:spChg>
        <pc:spChg chg="del">
          <ac:chgData name="Karel van der Lelij" userId="0ebe60f0-329f-4378-b93f-e89fca307a8a" providerId="ADAL" clId="{814A72B3-B07E-4425-92EA-DC5EB510D74E}" dt="2021-11-19T11:22:50.226" v="7410" actId="478"/>
          <ac:spMkLst>
            <pc:docMk/>
            <pc:sldMk cId="597481172" sldId="450"/>
            <ac:spMk id="8" creationId="{942519D2-8720-4C0C-A819-89B9A22575B2}"/>
          </ac:spMkLst>
        </pc:spChg>
        <pc:spChg chg="del">
          <ac:chgData name="Karel van der Lelij" userId="0ebe60f0-329f-4378-b93f-e89fca307a8a" providerId="ADAL" clId="{814A72B3-B07E-4425-92EA-DC5EB510D74E}" dt="2021-11-19T11:22:41.834" v="7407" actId="478"/>
          <ac:spMkLst>
            <pc:docMk/>
            <pc:sldMk cId="597481172" sldId="450"/>
            <ac:spMk id="11" creationId="{547CB04E-15F7-4359-9FAD-4A4DAEE56288}"/>
          </ac:spMkLst>
        </pc:spChg>
        <pc:spChg chg="mod">
          <ac:chgData name="Karel van der Lelij" userId="0ebe60f0-329f-4378-b93f-e89fca307a8a" providerId="ADAL" clId="{814A72B3-B07E-4425-92EA-DC5EB510D74E}" dt="2021-11-19T11:26:18.412" v="7429" actId="1076"/>
          <ac:spMkLst>
            <pc:docMk/>
            <pc:sldMk cId="597481172" sldId="450"/>
            <ac:spMk id="12" creationId="{B4C01B36-0A3A-48CA-92F3-A8E8773BB5CB}"/>
          </ac:spMkLst>
        </pc:spChg>
        <pc:spChg chg="add mod">
          <ac:chgData name="Karel van der Lelij" userId="0ebe60f0-329f-4378-b93f-e89fca307a8a" providerId="ADAL" clId="{814A72B3-B07E-4425-92EA-DC5EB510D74E}" dt="2021-11-19T10:54:46.466" v="6977"/>
          <ac:spMkLst>
            <pc:docMk/>
            <pc:sldMk cId="597481172" sldId="450"/>
            <ac:spMk id="25" creationId="{BD84960C-60A2-4B58-9451-884C411DA87A}"/>
          </ac:spMkLst>
        </pc:spChg>
        <pc:spChg chg="add mod">
          <ac:chgData name="Karel van der Lelij" userId="0ebe60f0-329f-4378-b93f-e89fca307a8a" providerId="ADAL" clId="{814A72B3-B07E-4425-92EA-DC5EB510D74E}" dt="2021-11-19T10:54:46.466" v="6977"/>
          <ac:spMkLst>
            <pc:docMk/>
            <pc:sldMk cId="597481172" sldId="450"/>
            <ac:spMk id="26" creationId="{D5A81E29-BD42-4A02-8422-E3AC0ADAE126}"/>
          </ac:spMkLst>
        </pc:spChg>
        <pc:spChg chg="add mod">
          <ac:chgData name="Karel van der Lelij" userId="0ebe60f0-329f-4378-b93f-e89fca307a8a" providerId="ADAL" clId="{814A72B3-B07E-4425-92EA-DC5EB510D74E}" dt="2021-11-19T10:54:46.466" v="6977"/>
          <ac:spMkLst>
            <pc:docMk/>
            <pc:sldMk cId="597481172" sldId="450"/>
            <ac:spMk id="27" creationId="{3B359C42-EBCE-4888-888E-375A6D47CF47}"/>
          </ac:spMkLst>
        </pc:spChg>
        <pc:spChg chg="add mod">
          <ac:chgData name="Karel van der Lelij" userId="0ebe60f0-329f-4378-b93f-e89fca307a8a" providerId="ADAL" clId="{814A72B3-B07E-4425-92EA-DC5EB510D74E}" dt="2021-11-19T10:54:46.466" v="6977"/>
          <ac:spMkLst>
            <pc:docMk/>
            <pc:sldMk cId="597481172" sldId="450"/>
            <ac:spMk id="28" creationId="{FF3A039C-7115-4F5F-ACA9-EBF149A6BCBC}"/>
          </ac:spMkLst>
        </pc:spChg>
        <pc:spChg chg="add del mod">
          <ac:chgData name="Karel van der Lelij" userId="0ebe60f0-329f-4378-b93f-e89fca307a8a" providerId="ADAL" clId="{814A72B3-B07E-4425-92EA-DC5EB510D74E}" dt="2021-11-19T11:22:44.700" v="7409"/>
          <ac:spMkLst>
            <pc:docMk/>
            <pc:sldMk cId="597481172" sldId="450"/>
            <ac:spMk id="30" creationId="{71424C32-3F90-4C0C-800C-242E0D058F63}"/>
          </ac:spMkLst>
        </pc:spChg>
        <pc:spChg chg="add del mod">
          <ac:chgData name="Karel van der Lelij" userId="0ebe60f0-329f-4378-b93f-e89fca307a8a" providerId="ADAL" clId="{814A72B3-B07E-4425-92EA-DC5EB510D74E}" dt="2021-11-19T11:22:44.700" v="7409"/>
          <ac:spMkLst>
            <pc:docMk/>
            <pc:sldMk cId="597481172" sldId="450"/>
            <ac:spMk id="31" creationId="{1CDBEE9D-28C7-4A5A-B2FB-180EAD437689}"/>
          </ac:spMkLst>
        </pc:spChg>
        <pc:spChg chg="add del mod">
          <ac:chgData name="Karel van der Lelij" userId="0ebe60f0-329f-4378-b93f-e89fca307a8a" providerId="ADAL" clId="{814A72B3-B07E-4425-92EA-DC5EB510D74E}" dt="2021-11-19T11:22:44.700" v="7409"/>
          <ac:spMkLst>
            <pc:docMk/>
            <pc:sldMk cId="597481172" sldId="450"/>
            <ac:spMk id="32" creationId="{DF37B4D6-8993-478E-9F92-8D8A7DD1A05C}"/>
          </ac:spMkLst>
        </pc:spChg>
        <pc:spChg chg="add mod">
          <ac:chgData name="Karel van der Lelij" userId="0ebe60f0-329f-4378-b93f-e89fca307a8a" providerId="ADAL" clId="{814A72B3-B07E-4425-92EA-DC5EB510D74E}" dt="2021-11-19T11:22:50.616" v="7411"/>
          <ac:spMkLst>
            <pc:docMk/>
            <pc:sldMk cId="597481172" sldId="450"/>
            <ac:spMk id="34" creationId="{B08BC4BF-C9AD-4F67-BF06-BF170B7FDD93}"/>
          </ac:spMkLst>
        </pc:spChg>
        <pc:spChg chg="add mod">
          <ac:chgData name="Karel van der Lelij" userId="0ebe60f0-329f-4378-b93f-e89fca307a8a" providerId="ADAL" clId="{814A72B3-B07E-4425-92EA-DC5EB510D74E}" dt="2021-11-19T11:22:50.616" v="7411"/>
          <ac:spMkLst>
            <pc:docMk/>
            <pc:sldMk cId="597481172" sldId="450"/>
            <ac:spMk id="35" creationId="{D7096447-5F70-44BD-AECA-C4B10EA1BA67}"/>
          </ac:spMkLst>
        </pc:spChg>
        <pc:spChg chg="add mod">
          <ac:chgData name="Karel van der Lelij" userId="0ebe60f0-329f-4378-b93f-e89fca307a8a" providerId="ADAL" clId="{814A72B3-B07E-4425-92EA-DC5EB510D74E}" dt="2021-11-19T11:22:50.616" v="7411"/>
          <ac:spMkLst>
            <pc:docMk/>
            <pc:sldMk cId="597481172" sldId="450"/>
            <ac:spMk id="36" creationId="{7688A526-D32B-4223-93A2-F318D469203E}"/>
          </ac:spMkLst>
        </pc:spChg>
        <pc:picChg chg="del">
          <ac:chgData name="Karel van der Lelij" userId="0ebe60f0-329f-4378-b93f-e89fca307a8a" providerId="ADAL" clId="{814A72B3-B07E-4425-92EA-DC5EB510D74E}" dt="2021-11-19T11:22:41.834" v="7407" actId="478"/>
          <ac:picMkLst>
            <pc:docMk/>
            <pc:sldMk cId="597481172" sldId="450"/>
            <ac:picMk id="6" creationId="{17A28DD2-CC7C-44FD-B02A-65679D206539}"/>
          </ac:picMkLst>
        </pc:picChg>
        <pc:picChg chg="add del mod">
          <ac:chgData name="Karel van der Lelij" userId="0ebe60f0-329f-4378-b93f-e89fca307a8a" providerId="ADAL" clId="{814A72B3-B07E-4425-92EA-DC5EB510D74E}" dt="2021-11-19T11:22:44.700" v="7409"/>
          <ac:picMkLst>
            <pc:docMk/>
            <pc:sldMk cId="597481172" sldId="450"/>
            <ac:picMk id="29" creationId="{0BAC33DA-F144-49A2-9DB7-59098E6BC91C}"/>
          </ac:picMkLst>
        </pc:picChg>
        <pc:picChg chg="add mod">
          <ac:chgData name="Karel van der Lelij" userId="0ebe60f0-329f-4378-b93f-e89fca307a8a" providerId="ADAL" clId="{814A72B3-B07E-4425-92EA-DC5EB510D74E}" dt="2021-11-19T11:22:50.616" v="7411"/>
          <ac:picMkLst>
            <pc:docMk/>
            <pc:sldMk cId="597481172" sldId="450"/>
            <ac:picMk id="33" creationId="{26876C9C-9467-4D22-8D74-ECA8B0EB936D}"/>
          </ac:picMkLst>
        </pc:picChg>
        <pc:cxnChg chg="del">
          <ac:chgData name="Karel van der Lelij" userId="0ebe60f0-329f-4378-b93f-e89fca307a8a" providerId="ADAL" clId="{814A72B3-B07E-4425-92EA-DC5EB510D74E}" dt="2021-11-19T10:54:41.563" v="6973" actId="478"/>
          <ac:cxnSpMkLst>
            <pc:docMk/>
            <pc:sldMk cId="597481172" sldId="450"/>
            <ac:cxnSpMk id="5" creationId="{D28C605B-EC9B-4165-85D1-36E5118B32D7}"/>
          </ac:cxnSpMkLst>
        </pc:cxnChg>
        <pc:cxnChg chg="del">
          <ac:chgData name="Karel van der Lelij" userId="0ebe60f0-329f-4378-b93f-e89fca307a8a" providerId="ADAL" clId="{814A72B3-B07E-4425-92EA-DC5EB510D74E}" dt="2021-11-19T10:54:44.019" v="6975" actId="478"/>
          <ac:cxnSpMkLst>
            <pc:docMk/>
            <pc:sldMk cId="597481172" sldId="450"/>
            <ac:cxnSpMk id="13" creationId="{535A23E8-381B-4C8F-9F82-C750BE0CE289}"/>
          </ac:cxnSpMkLst>
        </pc:cxnChg>
        <pc:cxnChg chg="del">
          <ac:chgData name="Karel van der Lelij" userId="0ebe60f0-329f-4378-b93f-e89fca307a8a" providerId="ADAL" clId="{814A72B3-B07E-4425-92EA-DC5EB510D74E}" dt="2021-11-19T10:54:43.075" v="6974" actId="478"/>
          <ac:cxnSpMkLst>
            <pc:docMk/>
            <pc:sldMk cId="597481172" sldId="450"/>
            <ac:cxnSpMk id="14" creationId="{C901F7D0-34E2-4D14-9095-B78B3323BADA}"/>
          </ac:cxnSpMkLst>
        </pc:cxnChg>
        <pc:cxnChg chg="del">
          <ac:chgData name="Karel van der Lelij" userId="0ebe60f0-329f-4378-b93f-e89fca307a8a" providerId="ADAL" clId="{814A72B3-B07E-4425-92EA-DC5EB510D74E}" dt="2021-11-19T10:54:45.076" v="6976" actId="478"/>
          <ac:cxnSpMkLst>
            <pc:docMk/>
            <pc:sldMk cId="597481172" sldId="450"/>
            <ac:cxnSpMk id="17" creationId="{0392715C-6A67-4D90-A947-DCBB2C932770}"/>
          </ac:cxnSpMkLst>
        </pc:cxnChg>
        <pc:cxnChg chg="add mod">
          <ac:chgData name="Karel van der Lelij" userId="0ebe60f0-329f-4378-b93f-e89fca307a8a" providerId="ADAL" clId="{814A72B3-B07E-4425-92EA-DC5EB510D74E}" dt="2021-11-19T10:54:46.466" v="6977"/>
          <ac:cxnSpMkLst>
            <pc:docMk/>
            <pc:sldMk cId="597481172" sldId="450"/>
            <ac:cxnSpMk id="18" creationId="{2AAE58FE-4326-41B0-9B83-1845E099315C}"/>
          </ac:cxnSpMkLst>
        </pc:cxnChg>
        <pc:cxnChg chg="add mod">
          <ac:chgData name="Karel van der Lelij" userId="0ebe60f0-329f-4378-b93f-e89fca307a8a" providerId="ADAL" clId="{814A72B3-B07E-4425-92EA-DC5EB510D74E}" dt="2021-11-19T10:54:46.466" v="6977"/>
          <ac:cxnSpMkLst>
            <pc:docMk/>
            <pc:sldMk cId="597481172" sldId="450"/>
            <ac:cxnSpMk id="22" creationId="{755CF5D0-CC6D-46AB-87FC-EA4163D63CEE}"/>
          </ac:cxnSpMkLst>
        </pc:cxnChg>
        <pc:cxnChg chg="add mod">
          <ac:chgData name="Karel van der Lelij" userId="0ebe60f0-329f-4378-b93f-e89fca307a8a" providerId="ADAL" clId="{814A72B3-B07E-4425-92EA-DC5EB510D74E}" dt="2021-11-19T10:54:46.466" v="6977"/>
          <ac:cxnSpMkLst>
            <pc:docMk/>
            <pc:sldMk cId="597481172" sldId="450"/>
            <ac:cxnSpMk id="23" creationId="{00BDD9F7-3522-41AF-A6EC-C668B2E684E6}"/>
          </ac:cxnSpMkLst>
        </pc:cxnChg>
        <pc:cxnChg chg="add mod">
          <ac:chgData name="Karel van der Lelij" userId="0ebe60f0-329f-4378-b93f-e89fca307a8a" providerId="ADAL" clId="{814A72B3-B07E-4425-92EA-DC5EB510D74E}" dt="2021-11-19T10:54:46.466" v="6977"/>
          <ac:cxnSpMkLst>
            <pc:docMk/>
            <pc:sldMk cId="597481172" sldId="450"/>
            <ac:cxnSpMk id="24" creationId="{B2AFCB6B-24C6-4AF5-B49F-C6D1CB51479E}"/>
          </ac:cxnSpMkLst>
        </pc:cxnChg>
      </pc:sldChg>
      <pc:sldChg chg="addSp delSp modSp add del mod">
        <pc:chgData name="Karel van der Lelij" userId="0ebe60f0-329f-4378-b93f-e89fca307a8a" providerId="ADAL" clId="{814A72B3-B07E-4425-92EA-DC5EB510D74E}" dt="2021-11-19T11:43:08.698" v="7675" actId="47"/>
        <pc:sldMkLst>
          <pc:docMk/>
          <pc:sldMk cId="1472409569" sldId="451"/>
        </pc:sldMkLst>
        <pc:spChg chg="del">
          <ac:chgData name="Karel van der Lelij" userId="0ebe60f0-329f-4378-b93f-e89fca307a8a" providerId="ADAL" clId="{814A72B3-B07E-4425-92EA-DC5EB510D74E}" dt="2021-11-19T11:22:20.769" v="7401" actId="478"/>
          <ac:spMkLst>
            <pc:docMk/>
            <pc:sldMk cId="1472409569" sldId="451"/>
            <ac:spMk id="7" creationId="{F90BD689-66EB-4980-93C0-C1504F225373}"/>
          </ac:spMkLst>
        </pc:spChg>
        <pc:spChg chg="del">
          <ac:chgData name="Karel van der Lelij" userId="0ebe60f0-329f-4378-b93f-e89fca307a8a" providerId="ADAL" clId="{814A72B3-B07E-4425-92EA-DC5EB510D74E}" dt="2021-11-19T11:22:20.769" v="7401" actId="478"/>
          <ac:spMkLst>
            <pc:docMk/>
            <pc:sldMk cId="1472409569" sldId="451"/>
            <ac:spMk id="8" creationId="{942519D2-8720-4C0C-A819-89B9A22575B2}"/>
          </ac:spMkLst>
        </pc:spChg>
        <pc:spChg chg="del">
          <ac:chgData name="Karel van der Lelij" userId="0ebe60f0-329f-4378-b93f-e89fca307a8a" providerId="ADAL" clId="{814A72B3-B07E-4425-92EA-DC5EB510D74E}" dt="2021-11-19T11:22:20.769" v="7401" actId="478"/>
          <ac:spMkLst>
            <pc:docMk/>
            <pc:sldMk cId="1472409569" sldId="451"/>
            <ac:spMk id="11" creationId="{547CB04E-15F7-4359-9FAD-4A4DAEE56288}"/>
          </ac:spMkLst>
        </pc:spChg>
        <pc:spChg chg="mod">
          <ac:chgData name="Karel van der Lelij" userId="0ebe60f0-329f-4378-b93f-e89fca307a8a" providerId="ADAL" clId="{814A72B3-B07E-4425-92EA-DC5EB510D74E}" dt="2021-11-19T11:25:41.661" v="7424" actId="1076"/>
          <ac:spMkLst>
            <pc:docMk/>
            <pc:sldMk cId="1472409569" sldId="451"/>
            <ac:spMk id="12" creationId="{B4C01B36-0A3A-48CA-92F3-A8E8773BB5CB}"/>
          </ac:spMkLst>
        </pc:spChg>
        <pc:spChg chg="add mod">
          <ac:chgData name="Karel van der Lelij" userId="0ebe60f0-329f-4378-b93f-e89fca307a8a" providerId="ADAL" clId="{814A72B3-B07E-4425-92EA-DC5EB510D74E}" dt="2021-11-19T10:51:56.802" v="6960"/>
          <ac:spMkLst>
            <pc:docMk/>
            <pc:sldMk cId="1472409569" sldId="451"/>
            <ac:spMk id="15" creationId="{9AEF83A6-8A7A-4AE1-B193-0774B49156FC}"/>
          </ac:spMkLst>
        </pc:spChg>
        <pc:spChg chg="add mod">
          <ac:chgData name="Karel van der Lelij" userId="0ebe60f0-329f-4378-b93f-e89fca307a8a" providerId="ADAL" clId="{814A72B3-B07E-4425-92EA-DC5EB510D74E}" dt="2021-11-19T10:51:56.802" v="6960"/>
          <ac:spMkLst>
            <pc:docMk/>
            <pc:sldMk cId="1472409569" sldId="451"/>
            <ac:spMk id="16" creationId="{715364FE-826B-4D6F-AC27-E8825B2BCE61}"/>
          </ac:spMkLst>
        </pc:spChg>
        <pc:spChg chg="add mod">
          <ac:chgData name="Karel van der Lelij" userId="0ebe60f0-329f-4378-b93f-e89fca307a8a" providerId="ADAL" clId="{814A72B3-B07E-4425-92EA-DC5EB510D74E}" dt="2021-11-19T11:22:20.993" v="7402"/>
          <ac:spMkLst>
            <pc:docMk/>
            <pc:sldMk cId="1472409569" sldId="451"/>
            <ac:spMk id="18" creationId="{CF34F4B9-15AA-4ECC-8AC5-BC9193F0D0FA}"/>
          </ac:spMkLst>
        </pc:spChg>
        <pc:spChg chg="add mod">
          <ac:chgData name="Karel van der Lelij" userId="0ebe60f0-329f-4378-b93f-e89fca307a8a" providerId="ADAL" clId="{814A72B3-B07E-4425-92EA-DC5EB510D74E}" dt="2021-11-19T11:22:20.993" v="7402"/>
          <ac:spMkLst>
            <pc:docMk/>
            <pc:sldMk cId="1472409569" sldId="451"/>
            <ac:spMk id="19" creationId="{C426F0A8-C4CC-4C7D-9EAB-421D33F31392}"/>
          </ac:spMkLst>
        </pc:spChg>
        <pc:spChg chg="add mod">
          <ac:chgData name="Karel van der Lelij" userId="0ebe60f0-329f-4378-b93f-e89fca307a8a" providerId="ADAL" clId="{814A72B3-B07E-4425-92EA-DC5EB510D74E}" dt="2021-11-19T11:22:20.993" v="7402"/>
          <ac:spMkLst>
            <pc:docMk/>
            <pc:sldMk cId="1472409569" sldId="451"/>
            <ac:spMk id="20" creationId="{2162BA86-1D90-4415-B8E0-595C48D7BC70}"/>
          </ac:spMkLst>
        </pc:spChg>
        <pc:grpChg chg="del">
          <ac:chgData name="Karel van der Lelij" userId="0ebe60f0-329f-4378-b93f-e89fca307a8a" providerId="ADAL" clId="{814A72B3-B07E-4425-92EA-DC5EB510D74E}" dt="2021-11-18T21:30:16.285" v="6701" actId="478"/>
          <ac:grpSpMkLst>
            <pc:docMk/>
            <pc:sldMk cId="1472409569" sldId="451"/>
            <ac:grpSpMk id="19" creationId="{75547B85-D3E6-41EF-8761-40BE667A1D55}"/>
          </ac:grpSpMkLst>
        </pc:grpChg>
        <pc:picChg chg="del">
          <ac:chgData name="Karel van der Lelij" userId="0ebe60f0-329f-4378-b93f-e89fca307a8a" providerId="ADAL" clId="{814A72B3-B07E-4425-92EA-DC5EB510D74E}" dt="2021-11-19T11:22:20.769" v="7401" actId="478"/>
          <ac:picMkLst>
            <pc:docMk/>
            <pc:sldMk cId="1472409569" sldId="451"/>
            <ac:picMk id="6" creationId="{17A28DD2-CC7C-44FD-B02A-65679D206539}"/>
          </ac:picMkLst>
        </pc:picChg>
        <pc:picChg chg="add mod">
          <ac:chgData name="Karel van der Lelij" userId="0ebe60f0-329f-4378-b93f-e89fca307a8a" providerId="ADAL" clId="{814A72B3-B07E-4425-92EA-DC5EB510D74E}" dt="2021-11-19T11:22:20.993" v="7402"/>
          <ac:picMkLst>
            <pc:docMk/>
            <pc:sldMk cId="1472409569" sldId="451"/>
            <ac:picMk id="17" creationId="{266570EB-8BBE-4887-AFDC-CCDDDCEDC6FD}"/>
          </ac:picMkLst>
        </pc:picChg>
        <pc:cxnChg chg="del">
          <ac:chgData name="Karel van der Lelij" userId="0ebe60f0-329f-4378-b93f-e89fca307a8a" providerId="ADAL" clId="{814A72B3-B07E-4425-92EA-DC5EB510D74E}" dt="2021-11-19T10:51:56.333" v="6959" actId="478"/>
          <ac:cxnSpMkLst>
            <pc:docMk/>
            <pc:sldMk cId="1472409569" sldId="451"/>
            <ac:cxnSpMk id="5" creationId="{D28C605B-EC9B-4165-85D1-36E5118B32D7}"/>
          </ac:cxnSpMkLst>
        </pc:cxnChg>
        <pc:cxnChg chg="del">
          <ac:chgData name="Karel van der Lelij" userId="0ebe60f0-329f-4378-b93f-e89fca307a8a" providerId="ADAL" clId="{814A72B3-B07E-4425-92EA-DC5EB510D74E}" dt="2021-11-18T21:30:12.421" v="6699" actId="478"/>
          <ac:cxnSpMkLst>
            <pc:docMk/>
            <pc:sldMk cId="1472409569" sldId="451"/>
            <ac:cxnSpMk id="13" creationId="{535A23E8-381B-4C8F-9F82-C750BE0CE289}"/>
          </ac:cxnSpMkLst>
        </pc:cxnChg>
        <pc:cxnChg chg="add mod">
          <ac:chgData name="Karel van der Lelij" userId="0ebe60f0-329f-4378-b93f-e89fca307a8a" providerId="ADAL" clId="{814A72B3-B07E-4425-92EA-DC5EB510D74E}" dt="2021-11-19T10:51:56.802" v="6960"/>
          <ac:cxnSpMkLst>
            <pc:docMk/>
            <pc:sldMk cId="1472409569" sldId="451"/>
            <ac:cxnSpMk id="13" creationId="{7F59F682-26DC-45C5-9F17-2282617F433D}"/>
          </ac:cxnSpMkLst>
        </pc:cxnChg>
        <pc:cxnChg chg="mod">
          <ac:chgData name="Karel van der Lelij" userId="0ebe60f0-329f-4378-b93f-e89fca307a8a" providerId="ADAL" clId="{814A72B3-B07E-4425-92EA-DC5EB510D74E}" dt="2021-11-19T10:52:03.697" v="6961" actId="14100"/>
          <ac:cxnSpMkLst>
            <pc:docMk/>
            <pc:sldMk cId="1472409569" sldId="451"/>
            <ac:cxnSpMk id="14" creationId="{C901F7D0-34E2-4D14-9095-B78B3323BADA}"/>
          </ac:cxnSpMkLst>
        </pc:cxnChg>
        <pc:cxnChg chg="del">
          <ac:chgData name="Karel van der Lelij" userId="0ebe60f0-329f-4378-b93f-e89fca307a8a" providerId="ADAL" clId="{814A72B3-B07E-4425-92EA-DC5EB510D74E}" dt="2021-11-18T21:30:14.084" v="6700" actId="478"/>
          <ac:cxnSpMkLst>
            <pc:docMk/>
            <pc:sldMk cId="1472409569" sldId="451"/>
            <ac:cxnSpMk id="17" creationId="{0392715C-6A67-4D90-A947-DCBB2C932770}"/>
          </ac:cxnSpMkLst>
        </pc:cxnChg>
      </pc:sldChg>
      <pc:sldChg chg="addSp delSp modSp add del mod">
        <pc:chgData name="Karel van der Lelij" userId="0ebe60f0-329f-4378-b93f-e89fca307a8a" providerId="ADAL" clId="{814A72B3-B07E-4425-92EA-DC5EB510D74E}" dt="2021-11-19T11:36:56.944" v="7621" actId="47"/>
        <pc:sldMkLst>
          <pc:docMk/>
          <pc:sldMk cId="1431032036" sldId="452"/>
        </pc:sldMkLst>
        <pc:spChg chg="del">
          <ac:chgData name="Karel van der Lelij" userId="0ebe60f0-329f-4378-b93f-e89fca307a8a" providerId="ADAL" clId="{814A72B3-B07E-4425-92EA-DC5EB510D74E}" dt="2021-11-19T11:22:27.825" v="7403" actId="478"/>
          <ac:spMkLst>
            <pc:docMk/>
            <pc:sldMk cId="1431032036" sldId="452"/>
            <ac:spMk id="7" creationId="{F90BD689-66EB-4980-93C0-C1504F225373}"/>
          </ac:spMkLst>
        </pc:spChg>
        <pc:spChg chg="del">
          <ac:chgData name="Karel van der Lelij" userId="0ebe60f0-329f-4378-b93f-e89fca307a8a" providerId="ADAL" clId="{814A72B3-B07E-4425-92EA-DC5EB510D74E}" dt="2021-11-19T11:22:27.825" v="7403" actId="478"/>
          <ac:spMkLst>
            <pc:docMk/>
            <pc:sldMk cId="1431032036" sldId="452"/>
            <ac:spMk id="8" creationId="{942519D2-8720-4C0C-A819-89B9A22575B2}"/>
          </ac:spMkLst>
        </pc:spChg>
        <pc:spChg chg="del">
          <ac:chgData name="Karel van der Lelij" userId="0ebe60f0-329f-4378-b93f-e89fca307a8a" providerId="ADAL" clId="{814A72B3-B07E-4425-92EA-DC5EB510D74E}" dt="2021-11-19T11:22:27.825" v="7403" actId="478"/>
          <ac:spMkLst>
            <pc:docMk/>
            <pc:sldMk cId="1431032036" sldId="452"/>
            <ac:spMk id="11" creationId="{547CB04E-15F7-4359-9FAD-4A4DAEE56288}"/>
          </ac:spMkLst>
        </pc:spChg>
        <pc:spChg chg="mod">
          <ac:chgData name="Karel van der Lelij" userId="0ebe60f0-329f-4378-b93f-e89fca307a8a" providerId="ADAL" clId="{814A72B3-B07E-4425-92EA-DC5EB510D74E}" dt="2021-11-19T11:25:51.022" v="7425" actId="1076"/>
          <ac:spMkLst>
            <pc:docMk/>
            <pc:sldMk cId="1431032036" sldId="452"/>
            <ac:spMk id="12" creationId="{B4C01B36-0A3A-48CA-92F3-A8E8773BB5CB}"/>
          </ac:spMkLst>
        </pc:spChg>
        <pc:spChg chg="add mod">
          <ac:chgData name="Karel van der Lelij" userId="0ebe60f0-329f-4378-b93f-e89fca307a8a" providerId="ADAL" clId="{814A72B3-B07E-4425-92EA-DC5EB510D74E}" dt="2021-11-19T10:52:27.986" v="6963"/>
          <ac:spMkLst>
            <pc:docMk/>
            <pc:sldMk cId="1431032036" sldId="452"/>
            <ac:spMk id="17" creationId="{2F8E99BC-3A43-4337-8A01-8113EC9FB757}"/>
          </ac:spMkLst>
        </pc:spChg>
        <pc:spChg chg="add mod">
          <ac:chgData name="Karel van der Lelij" userId="0ebe60f0-329f-4378-b93f-e89fca307a8a" providerId="ADAL" clId="{814A72B3-B07E-4425-92EA-DC5EB510D74E}" dt="2021-11-19T10:52:27.986" v="6963"/>
          <ac:spMkLst>
            <pc:docMk/>
            <pc:sldMk cId="1431032036" sldId="452"/>
            <ac:spMk id="18" creationId="{AC78EDB3-AAEB-4820-898D-4D60C6972DC6}"/>
          </ac:spMkLst>
        </pc:spChg>
        <pc:spChg chg="add mod">
          <ac:chgData name="Karel van der Lelij" userId="0ebe60f0-329f-4378-b93f-e89fca307a8a" providerId="ADAL" clId="{814A72B3-B07E-4425-92EA-DC5EB510D74E}" dt="2021-11-19T10:52:51.114" v="6965"/>
          <ac:spMkLst>
            <pc:docMk/>
            <pc:sldMk cId="1431032036" sldId="452"/>
            <ac:spMk id="19" creationId="{1A69AA17-DC30-4BCD-9E46-4DE4366A62A9}"/>
          </ac:spMkLst>
        </pc:spChg>
        <pc:spChg chg="add mod">
          <ac:chgData name="Karel van der Lelij" userId="0ebe60f0-329f-4378-b93f-e89fca307a8a" providerId="ADAL" clId="{814A72B3-B07E-4425-92EA-DC5EB510D74E}" dt="2021-11-19T10:53:29.114" v="6968" actId="14100"/>
          <ac:spMkLst>
            <pc:docMk/>
            <pc:sldMk cId="1431032036" sldId="452"/>
            <ac:spMk id="20" creationId="{FE8047A4-3914-4CC7-9BC2-47F7A847834C}"/>
          </ac:spMkLst>
        </pc:spChg>
        <pc:spChg chg="add mod">
          <ac:chgData name="Karel van der Lelij" userId="0ebe60f0-329f-4378-b93f-e89fca307a8a" providerId="ADAL" clId="{814A72B3-B07E-4425-92EA-DC5EB510D74E}" dt="2021-11-19T11:22:28.094" v="7404"/>
          <ac:spMkLst>
            <pc:docMk/>
            <pc:sldMk cId="1431032036" sldId="452"/>
            <ac:spMk id="22" creationId="{433708D3-E431-4E3D-B1BE-1065E882EA04}"/>
          </ac:spMkLst>
        </pc:spChg>
        <pc:spChg chg="add mod">
          <ac:chgData name="Karel van der Lelij" userId="0ebe60f0-329f-4378-b93f-e89fca307a8a" providerId="ADAL" clId="{814A72B3-B07E-4425-92EA-DC5EB510D74E}" dt="2021-11-19T11:22:28.094" v="7404"/>
          <ac:spMkLst>
            <pc:docMk/>
            <pc:sldMk cId="1431032036" sldId="452"/>
            <ac:spMk id="23" creationId="{BD1ACDCD-7632-4314-82B3-E742168B1B53}"/>
          </ac:spMkLst>
        </pc:spChg>
        <pc:spChg chg="add mod">
          <ac:chgData name="Karel van der Lelij" userId="0ebe60f0-329f-4378-b93f-e89fca307a8a" providerId="ADAL" clId="{814A72B3-B07E-4425-92EA-DC5EB510D74E}" dt="2021-11-19T11:22:28.094" v="7404"/>
          <ac:spMkLst>
            <pc:docMk/>
            <pc:sldMk cId="1431032036" sldId="452"/>
            <ac:spMk id="24" creationId="{C350EEFD-4C2E-48D2-B86E-71879E923C0F}"/>
          </ac:spMkLst>
        </pc:spChg>
        <pc:grpChg chg="del">
          <ac:chgData name="Karel van der Lelij" userId="0ebe60f0-329f-4378-b93f-e89fca307a8a" providerId="ADAL" clId="{814A72B3-B07E-4425-92EA-DC5EB510D74E}" dt="2021-11-18T21:30:22.806" v="6703" actId="478"/>
          <ac:grpSpMkLst>
            <pc:docMk/>
            <pc:sldMk cId="1431032036" sldId="452"/>
            <ac:grpSpMk id="19" creationId="{75547B85-D3E6-41EF-8761-40BE667A1D55}"/>
          </ac:grpSpMkLst>
        </pc:grpChg>
        <pc:picChg chg="del">
          <ac:chgData name="Karel van der Lelij" userId="0ebe60f0-329f-4378-b93f-e89fca307a8a" providerId="ADAL" clId="{814A72B3-B07E-4425-92EA-DC5EB510D74E}" dt="2021-11-19T11:22:27.825" v="7403" actId="478"/>
          <ac:picMkLst>
            <pc:docMk/>
            <pc:sldMk cId="1431032036" sldId="452"/>
            <ac:picMk id="6" creationId="{17A28DD2-CC7C-44FD-B02A-65679D206539}"/>
          </ac:picMkLst>
        </pc:picChg>
        <pc:picChg chg="add mod">
          <ac:chgData name="Karel van der Lelij" userId="0ebe60f0-329f-4378-b93f-e89fca307a8a" providerId="ADAL" clId="{814A72B3-B07E-4425-92EA-DC5EB510D74E}" dt="2021-11-19T11:22:28.094" v="7404"/>
          <ac:picMkLst>
            <pc:docMk/>
            <pc:sldMk cId="1431032036" sldId="452"/>
            <ac:picMk id="21" creationId="{744F0BE7-3171-4097-9E04-CECA683F771F}"/>
          </ac:picMkLst>
        </pc:picChg>
        <pc:cxnChg chg="del">
          <ac:chgData name="Karel van der Lelij" userId="0ebe60f0-329f-4378-b93f-e89fca307a8a" providerId="ADAL" clId="{814A72B3-B07E-4425-92EA-DC5EB510D74E}" dt="2021-11-19T10:52:24.635" v="6962" actId="478"/>
          <ac:cxnSpMkLst>
            <pc:docMk/>
            <pc:sldMk cId="1431032036" sldId="452"/>
            <ac:cxnSpMk id="5" creationId="{D28C605B-EC9B-4165-85D1-36E5118B32D7}"/>
          </ac:cxnSpMkLst>
        </pc:cxnChg>
        <pc:cxnChg chg="mod">
          <ac:chgData name="Karel van der Lelij" userId="0ebe60f0-329f-4378-b93f-e89fca307a8a" providerId="ADAL" clId="{814A72B3-B07E-4425-92EA-DC5EB510D74E}" dt="2021-11-19T10:53:33.778" v="6969" actId="14100"/>
          <ac:cxnSpMkLst>
            <pc:docMk/>
            <pc:sldMk cId="1431032036" sldId="452"/>
            <ac:cxnSpMk id="13" creationId="{535A23E8-381B-4C8F-9F82-C750BE0CE289}"/>
          </ac:cxnSpMkLst>
        </pc:cxnChg>
        <pc:cxnChg chg="del">
          <ac:chgData name="Karel van der Lelij" userId="0ebe60f0-329f-4378-b93f-e89fca307a8a" providerId="ADAL" clId="{814A72B3-B07E-4425-92EA-DC5EB510D74E}" dt="2021-11-19T10:52:32.790" v="6964" actId="478"/>
          <ac:cxnSpMkLst>
            <pc:docMk/>
            <pc:sldMk cId="1431032036" sldId="452"/>
            <ac:cxnSpMk id="14" creationId="{C901F7D0-34E2-4D14-9095-B78B3323BADA}"/>
          </ac:cxnSpMkLst>
        </pc:cxnChg>
        <pc:cxnChg chg="add mod">
          <ac:chgData name="Karel van der Lelij" userId="0ebe60f0-329f-4378-b93f-e89fca307a8a" providerId="ADAL" clId="{814A72B3-B07E-4425-92EA-DC5EB510D74E}" dt="2021-11-19T10:52:27.986" v="6963"/>
          <ac:cxnSpMkLst>
            <pc:docMk/>
            <pc:sldMk cId="1431032036" sldId="452"/>
            <ac:cxnSpMk id="15" creationId="{F7C851E6-7320-4831-ADD1-D15D7953D10C}"/>
          </ac:cxnSpMkLst>
        </pc:cxnChg>
        <pc:cxnChg chg="add mod">
          <ac:chgData name="Karel van der Lelij" userId="0ebe60f0-329f-4378-b93f-e89fca307a8a" providerId="ADAL" clId="{814A72B3-B07E-4425-92EA-DC5EB510D74E}" dt="2021-11-19T10:52:27.986" v="6963"/>
          <ac:cxnSpMkLst>
            <pc:docMk/>
            <pc:sldMk cId="1431032036" sldId="452"/>
            <ac:cxnSpMk id="16" creationId="{E127670E-7B8D-4141-A7C7-19D41598B98D}"/>
          </ac:cxnSpMkLst>
        </pc:cxnChg>
        <pc:cxnChg chg="del">
          <ac:chgData name="Karel van der Lelij" userId="0ebe60f0-329f-4378-b93f-e89fca307a8a" providerId="ADAL" clId="{814A72B3-B07E-4425-92EA-DC5EB510D74E}" dt="2021-11-18T21:30:20.221" v="6702" actId="478"/>
          <ac:cxnSpMkLst>
            <pc:docMk/>
            <pc:sldMk cId="1431032036" sldId="452"/>
            <ac:cxnSpMk id="17" creationId="{0392715C-6A67-4D90-A947-DCBB2C932770}"/>
          </ac:cxnSpMkLst>
        </pc:cxnChg>
      </pc:sldChg>
      <pc:sldChg chg="addSp delSp modSp add del mod">
        <pc:chgData name="Karel van der Lelij" userId="0ebe60f0-329f-4378-b93f-e89fca307a8a" providerId="ADAL" clId="{814A72B3-B07E-4425-92EA-DC5EB510D74E}" dt="2021-11-19T11:43:10.256" v="7676" actId="47"/>
        <pc:sldMkLst>
          <pc:docMk/>
          <pc:sldMk cId="1370725310" sldId="453"/>
        </pc:sldMkLst>
        <pc:spChg chg="del">
          <ac:chgData name="Karel van der Lelij" userId="0ebe60f0-329f-4378-b93f-e89fca307a8a" providerId="ADAL" clId="{814A72B3-B07E-4425-92EA-DC5EB510D74E}" dt="2021-11-19T11:22:34.793" v="7405" actId="478"/>
          <ac:spMkLst>
            <pc:docMk/>
            <pc:sldMk cId="1370725310" sldId="453"/>
            <ac:spMk id="7" creationId="{F90BD689-66EB-4980-93C0-C1504F225373}"/>
          </ac:spMkLst>
        </pc:spChg>
        <pc:spChg chg="del">
          <ac:chgData name="Karel van der Lelij" userId="0ebe60f0-329f-4378-b93f-e89fca307a8a" providerId="ADAL" clId="{814A72B3-B07E-4425-92EA-DC5EB510D74E}" dt="2021-11-19T11:22:34.793" v="7405" actId="478"/>
          <ac:spMkLst>
            <pc:docMk/>
            <pc:sldMk cId="1370725310" sldId="453"/>
            <ac:spMk id="8" creationId="{942519D2-8720-4C0C-A819-89B9A22575B2}"/>
          </ac:spMkLst>
        </pc:spChg>
        <pc:spChg chg="del">
          <ac:chgData name="Karel van der Lelij" userId="0ebe60f0-329f-4378-b93f-e89fca307a8a" providerId="ADAL" clId="{814A72B3-B07E-4425-92EA-DC5EB510D74E}" dt="2021-11-19T11:22:34.793" v="7405" actId="478"/>
          <ac:spMkLst>
            <pc:docMk/>
            <pc:sldMk cId="1370725310" sldId="453"/>
            <ac:spMk id="11" creationId="{547CB04E-15F7-4359-9FAD-4A4DAEE56288}"/>
          </ac:spMkLst>
        </pc:spChg>
        <pc:spChg chg="mod">
          <ac:chgData name="Karel van der Lelij" userId="0ebe60f0-329f-4378-b93f-e89fca307a8a" providerId="ADAL" clId="{814A72B3-B07E-4425-92EA-DC5EB510D74E}" dt="2021-11-19T11:26:03.062" v="7426" actId="1076"/>
          <ac:spMkLst>
            <pc:docMk/>
            <pc:sldMk cId="1370725310" sldId="453"/>
            <ac:spMk id="12" creationId="{B4C01B36-0A3A-48CA-92F3-A8E8773BB5CB}"/>
          </ac:spMkLst>
        </pc:spChg>
        <pc:spChg chg="add mod">
          <ac:chgData name="Karel van der Lelij" userId="0ebe60f0-329f-4378-b93f-e89fca307a8a" providerId="ADAL" clId="{814A72B3-B07E-4425-92EA-DC5EB510D74E}" dt="2021-11-19T10:54:05.722" v="6971"/>
          <ac:spMkLst>
            <pc:docMk/>
            <pc:sldMk cId="1370725310" sldId="453"/>
            <ac:spMk id="19" creationId="{1D815503-3078-4FF7-B878-F4DAF7491B51}"/>
          </ac:spMkLst>
        </pc:spChg>
        <pc:spChg chg="add mod">
          <ac:chgData name="Karel van der Lelij" userId="0ebe60f0-329f-4378-b93f-e89fca307a8a" providerId="ADAL" clId="{814A72B3-B07E-4425-92EA-DC5EB510D74E}" dt="2021-11-19T10:54:05.722" v="6971"/>
          <ac:spMkLst>
            <pc:docMk/>
            <pc:sldMk cId="1370725310" sldId="453"/>
            <ac:spMk id="20" creationId="{16720A26-6105-411B-9221-4298ED93BBB8}"/>
          </ac:spMkLst>
        </pc:spChg>
        <pc:spChg chg="add mod">
          <ac:chgData name="Karel van der Lelij" userId="0ebe60f0-329f-4378-b93f-e89fca307a8a" providerId="ADAL" clId="{814A72B3-B07E-4425-92EA-DC5EB510D74E}" dt="2021-11-19T10:54:05.722" v="6971"/>
          <ac:spMkLst>
            <pc:docMk/>
            <pc:sldMk cId="1370725310" sldId="453"/>
            <ac:spMk id="21" creationId="{C723F1CA-0CBB-45CD-84BE-CEA164D316DB}"/>
          </ac:spMkLst>
        </pc:spChg>
        <pc:spChg chg="add mod">
          <ac:chgData name="Karel van der Lelij" userId="0ebe60f0-329f-4378-b93f-e89fca307a8a" providerId="ADAL" clId="{814A72B3-B07E-4425-92EA-DC5EB510D74E}" dt="2021-11-19T10:54:05.722" v="6971"/>
          <ac:spMkLst>
            <pc:docMk/>
            <pc:sldMk cId="1370725310" sldId="453"/>
            <ac:spMk id="22" creationId="{9028C6B1-1791-4906-A233-CAE249184B80}"/>
          </ac:spMkLst>
        </pc:spChg>
        <pc:spChg chg="add mod">
          <ac:chgData name="Karel van der Lelij" userId="0ebe60f0-329f-4378-b93f-e89fca307a8a" providerId="ADAL" clId="{814A72B3-B07E-4425-92EA-DC5EB510D74E}" dt="2021-11-19T11:22:35.072" v="7406"/>
          <ac:spMkLst>
            <pc:docMk/>
            <pc:sldMk cId="1370725310" sldId="453"/>
            <ac:spMk id="24" creationId="{0FE01CA9-E2B9-4A44-AC56-929862002A81}"/>
          </ac:spMkLst>
        </pc:spChg>
        <pc:spChg chg="add mod">
          <ac:chgData name="Karel van der Lelij" userId="0ebe60f0-329f-4378-b93f-e89fca307a8a" providerId="ADAL" clId="{814A72B3-B07E-4425-92EA-DC5EB510D74E}" dt="2021-11-19T11:22:35.072" v="7406"/>
          <ac:spMkLst>
            <pc:docMk/>
            <pc:sldMk cId="1370725310" sldId="453"/>
            <ac:spMk id="25" creationId="{8B5118C6-7227-4915-83B1-040E81B7B051}"/>
          </ac:spMkLst>
        </pc:spChg>
        <pc:spChg chg="add mod">
          <ac:chgData name="Karel van der Lelij" userId="0ebe60f0-329f-4378-b93f-e89fca307a8a" providerId="ADAL" clId="{814A72B3-B07E-4425-92EA-DC5EB510D74E}" dt="2021-11-19T11:22:35.072" v="7406"/>
          <ac:spMkLst>
            <pc:docMk/>
            <pc:sldMk cId="1370725310" sldId="453"/>
            <ac:spMk id="26" creationId="{E584A35A-91AF-4E27-BD77-A9999952FB80}"/>
          </ac:spMkLst>
        </pc:spChg>
        <pc:grpChg chg="del">
          <ac:chgData name="Karel van der Lelij" userId="0ebe60f0-329f-4378-b93f-e89fca307a8a" providerId="ADAL" clId="{814A72B3-B07E-4425-92EA-DC5EB510D74E}" dt="2021-11-18T21:30:26.398" v="6704" actId="478"/>
          <ac:grpSpMkLst>
            <pc:docMk/>
            <pc:sldMk cId="1370725310" sldId="453"/>
            <ac:grpSpMk id="19" creationId="{75547B85-D3E6-41EF-8761-40BE667A1D55}"/>
          </ac:grpSpMkLst>
        </pc:grpChg>
        <pc:picChg chg="del">
          <ac:chgData name="Karel van der Lelij" userId="0ebe60f0-329f-4378-b93f-e89fca307a8a" providerId="ADAL" clId="{814A72B3-B07E-4425-92EA-DC5EB510D74E}" dt="2021-11-19T11:22:34.793" v="7405" actId="478"/>
          <ac:picMkLst>
            <pc:docMk/>
            <pc:sldMk cId="1370725310" sldId="453"/>
            <ac:picMk id="6" creationId="{17A28DD2-CC7C-44FD-B02A-65679D206539}"/>
          </ac:picMkLst>
        </pc:picChg>
        <pc:picChg chg="add mod">
          <ac:chgData name="Karel van der Lelij" userId="0ebe60f0-329f-4378-b93f-e89fca307a8a" providerId="ADAL" clId="{814A72B3-B07E-4425-92EA-DC5EB510D74E}" dt="2021-11-19T11:22:35.072" v="7406"/>
          <ac:picMkLst>
            <pc:docMk/>
            <pc:sldMk cId="1370725310" sldId="453"/>
            <ac:picMk id="23" creationId="{794E8E73-73F4-406B-986A-DFA41A1F0DD2}"/>
          </ac:picMkLst>
        </pc:picChg>
        <pc:cxnChg chg="del">
          <ac:chgData name="Karel van der Lelij" userId="0ebe60f0-329f-4378-b93f-e89fca307a8a" providerId="ADAL" clId="{814A72B3-B07E-4425-92EA-DC5EB510D74E}" dt="2021-11-19T10:54:05.249" v="6970" actId="478"/>
          <ac:cxnSpMkLst>
            <pc:docMk/>
            <pc:sldMk cId="1370725310" sldId="453"/>
            <ac:cxnSpMk id="5" creationId="{D28C605B-EC9B-4165-85D1-36E5118B32D7}"/>
          </ac:cxnSpMkLst>
        </pc:cxnChg>
        <pc:cxnChg chg="del">
          <ac:chgData name="Karel van der Lelij" userId="0ebe60f0-329f-4378-b93f-e89fca307a8a" providerId="ADAL" clId="{814A72B3-B07E-4425-92EA-DC5EB510D74E}" dt="2021-11-19T10:54:05.249" v="6970" actId="478"/>
          <ac:cxnSpMkLst>
            <pc:docMk/>
            <pc:sldMk cId="1370725310" sldId="453"/>
            <ac:cxnSpMk id="13" creationId="{535A23E8-381B-4C8F-9F82-C750BE0CE289}"/>
          </ac:cxnSpMkLst>
        </pc:cxnChg>
        <pc:cxnChg chg="del">
          <ac:chgData name="Karel van der Lelij" userId="0ebe60f0-329f-4378-b93f-e89fca307a8a" providerId="ADAL" clId="{814A72B3-B07E-4425-92EA-DC5EB510D74E}" dt="2021-11-19T10:54:05.249" v="6970" actId="478"/>
          <ac:cxnSpMkLst>
            <pc:docMk/>
            <pc:sldMk cId="1370725310" sldId="453"/>
            <ac:cxnSpMk id="14" creationId="{C901F7D0-34E2-4D14-9095-B78B3323BADA}"/>
          </ac:cxnSpMkLst>
        </pc:cxnChg>
        <pc:cxnChg chg="add mod">
          <ac:chgData name="Karel van der Lelij" userId="0ebe60f0-329f-4378-b93f-e89fca307a8a" providerId="ADAL" clId="{814A72B3-B07E-4425-92EA-DC5EB510D74E}" dt="2021-11-19T10:54:05.722" v="6971"/>
          <ac:cxnSpMkLst>
            <pc:docMk/>
            <pc:sldMk cId="1370725310" sldId="453"/>
            <ac:cxnSpMk id="15" creationId="{D050588D-ADA6-4915-A0B2-88803861619A}"/>
          </ac:cxnSpMkLst>
        </pc:cxnChg>
        <pc:cxnChg chg="add mod">
          <ac:chgData name="Karel van der Lelij" userId="0ebe60f0-329f-4378-b93f-e89fca307a8a" providerId="ADAL" clId="{814A72B3-B07E-4425-92EA-DC5EB510D74E}" dt="2021-11-19T10:54:05.722" v="6971"/>
          <ac:cxnSpMkLst>
            <pc:docMk/>
            <pc:sldMk cId="1370725310" sldId="453"/>
            <ac:cxnSpMk id="16" creationId="{1DAABD98-C860-4CB7-AE00-DB6CDE4A87AA}"/>
          </ac:cxnSpMkLst>
        </pc:cxnChg>
        <pc:cxnChg chg="mod">
          <ac:chgData name="Karel van der Lelij" userId="0ebe60f0-329f-4378-b93f-e89fca307a8a" providerId="ADAL" clId="{814A72B3-B07E-4425-92EA-DC5EB510D74E}" dt="2021-11-19T10:54:14.977" v="6972" actId="14100"/>
          <ac:cxnSpMkLst>
            <pc:docMk/>
            <pc:sldMk cId="1370725310" sldId="453"/>
            <ac:cxnSpMk id="17" creationId="{0392715C-6A67-4D90-A947-DCBB2C932770}"/>
          </ac:cxnSpMkLst>
        </pc:cxnChg>
        <pc:cxnChg chg="add mod">
          <ac:chgData name="Karel van der Lelij" userId="0ebe60f0-329f-4378-b93f-e89fca307a8a" providerId="ADAL" clId="{814A72B3-B07E-4425-92EA-DC5EB510D74E}" dt="2021-11-19T10:54:05.722" v="6971"/>
          <ac:cxnSpMkLst>
            <pc:docMk/>
            <pc:sldMk cId="1370725310" sldId="453"/>
            <ac:cxnSpMk id="18" creationId="{2041F897-3BD6-4013-B51C-81890A681213}"/>
          </ac:cxnSpMkLst>
        </pc:cxnChg>
      </pc:sldChg>
      <pc:sldChg chg="add del">
        <pc:chgData name="Karel van der Lelij" userId="0ebe60f0-329f-4378-b93f-e89fca307a8a" providerId="ADAL" clId="{814A72B3-B07E-4425-92EA-DC5EB510D74E}" dt="2021-11-19T10:45:53.569" v="6906" actId="47"/>
        <pc:sldMkLst>
          <pc:docMk/>
          <pc:sldMk cId="2492316314" sldId="454"/>
        </pc:sldMkLst>
      </pc:sldChg>
      <pc:sldChg chg="addSp modSp add del mod">
        <pc:chgData name="Karel van der Lelij" userId="0ebe60f0-329f-4378-b93f-e89fca307a8a" providerId="ADAL" clId="{814A72B3-B07E-4425-92EA-DC5EB510D74E}" dt="2021-11-19T10:50:30.673" v="6949" actId="47"/>
        <pc:sldMkLst>
          <pc:docMk/>
          <pc:sldMk cId="906057152" sldId="455"/>
        </pc:sldMkLst>
        <pc:spChg chg="mod">
          <ac:chgData name="Karel van der Lelij" userId="0ebe60f0-329f-4378-b93f-e89fca307a8a" providerId="ADAL" clId="{814A72B3-B07E-4425-92EA-DC5EB510D74E}" dt="2021-11-19T10:45:33.286" v="6903" actId="6549"/>
          <ac:spMkLst>
            <pc:docMk/>
            <pc:sldMk cId="906057152" sldId="455"/>
            <ac:spMk id="12" creationId="{B4C01B36-0A3A-48CA-92F3-A8E8773BB5CB}"/>
          </ac:spMkLst>
        </pc:spChg>
        <pc:spChg chg="add mod">
          <ac:chgData name="Karel van der Lelij" userId="0ebe60f0-329f-4378-b93f-e89fca307a8a" providerId="ADAL" clId="{814A72B3-B07E-4425-92EA-DC5EB510D74E}" dt="2021-11-19T10:46:51.684" v="6918" actId="1038"/>
          <ac:spMkLst>
            <pc:docMk/>
            <pc:sldMk cId="906057152" sldId="455"/>
            <ac:spMk id="13" creationId="{234198BC-A0BE-4008-9B2A-759B66940E29}"/>
          </ac:spMkLst>
        </pc:spChg>
        <pc:cxnChg chg="mod">
          <ac:chgData name="Karel van der Lelij" userId="0ebe60f0-329f-4378-b93f-e89fca307a8a" providerId="ADAL" clId="{814A72B3-B07E-4425-92EA-DC5EB510D74E}" dt="2021-11-19T10:47:51.901" v="6919" actId="14100"/>
          <ac:cxnSpMkLst>
            <pc:docMk/>
            <pc:sldMk cId="906057152" sldId="455"/>
            <ac:cxnSpMk id="5" creationId="{D28C605B-EC9B-4165-85D1-36E5118B32D7}"/>
          </ac:cxnSpMkLst>
        </pc:cxnChg>
      </pc:sldChg>
      <pc:sldChg chg="add del">
        <pc:chgData name="Karel van der Lelij" userId="0ebe60f0-329f-4378-b93f-e89fca307a8a" providerId="ADAL" clId="{814A72B3-B07E-4425-92EA-DC5EB510D74E}" dt="2021-11-19T10:47:58.740" v="6920" actId="47"/>
        <pc:sldMkLst>
          <pc:docMk/>
          <pc:sldMk cId="2662087607" sldId="456"/>
        </pc:sldMkLst>
      </pc:sldChg>
      <pc:sldChg chg="addSp delSp modSp add del mod">
        <pc:chgData name="Karel van der Lelij" userId="0ebe60f0-329f-4378-b93f-e89fca307a8a" providerId="ADAL" clId="{814A72B3-B07E-4425-92EA-DC5EB510D74E}" dt="2021-11-19T11:14:22.746" v="7214" actId="47"/>
        <pc:sldMkLst>
          <pc:docMk/>
          <pc:sldMk cId="3112685000" sldId="456"/>
        </pc:sldMkLst>
        <pc:spChg chg="del">
          <ac:chgData name="Karel van der Lelij" userId="0ebe60f0-329f-4378-b93f-e89fca307a8a" providerId="ADAL" clId="{814A72B3-B07E-4425-92EA-DC5EB510D74E}" dt="2021-11-19T10:48:37.377" v="6927" actId="478"/>
          <ac:spMkLst>
            <pc:docMk/>
            <pc:sldMk cId="3112685000" sldId="456"/>
            <ac:spMk id="13" creationId="{234198BC-A0BE-4008-9B2A-759B66940E29}"/>
          </ac:spMkLst>
        </pc:spChg>
        <pc:spChg chg="add del mod">
          <ac:chgData name="Karel van der Lelij" userId="0ebe60f0-329f-4378-b93f-e89fca307a8a" providerId="ADAL" clId="{814A72B3-B07E-4425-92EA-DC5EB510D74E}" dt="2021-11-19T10:49:49.124" v="6938" actId="478"/>
          <ac:spMkLst>
            <pc:docMk/>
            <pc:sldMk cId="3112685000" sldId="456"/>
            <ac:spMk id="14" creationId="{B9D4C6DD-BDAE-4772-A102-8FE695A7E11A}"/>
          </ac:spMkLst>
        </pc:spChg>
        <pc:spChg chg="add mod">
          <ac:chgData name="Karel van der Lelij" userId="0ebe60f0-329f-4378-b93f-e89fca307a8a" providerId="ADAL" clId="{814A72B3-B07E-4425-92EA-DC5EB510D74E}" dt="2021-11-19T10:49:57.419" v="6941" actId="1035"/>
          <ac:spMkLst>
            <pc:docMk/>
            <pc:sldMk cId="3112685000" sldId="456"/>
            <ac:spMk id="15" creationId="{A4C73BD6-2BB0-4773-8DF3-7581D3BB6CB0}"/>
          </ac:spMkLst>
        </pc:spChg>
        <pc:spChg chg="add mod">
          <ac:chgData name="Karel van der Lelij" userId="0ebe60f0-329f-4378-b93f-e89fca307a8a" providerId="ADAL" clId="{814A72B3-B07E-4425-92EA-DC5EB510D74E}" dt="2021-11-19T10:50:17.027" v="6947" actId="1037"/>
          <ac:spMkLst>
            <pc:docMk/>
            <pc:sldMk cId="3112685000" sldId="456"/>
            <ac:spMk id="20" creationId="{F32E15C3-DCB2-44CD-86D7-BE5B6E9D1C65}"/>
          </ac:spMkLst>
        </pc:spChg>
        <pc:cxnChg chg="mod">
          <ac:chgData name="Karel van der Lelij" userId="0ebe60f0-329f-4378-b93f-e89fca307a8a" providerId="ADAL" clId="{814A72B3-B07E-4425-92EA-DC5EB510D74E}" dt="2021-11-19T10:49:57.419" v="6941" actId="1035"/>
          <ac:cxnSpMkLst>
            <pc:docMk/>
            <pc:sldMk cId="3112685000" sldId="456"/>
            <ac:cxnSpMk id="5" creationId="{D28C605B-EC9B-4165-85D1-36E5118B32D7}"/>
          </ac:cxnSpMkLst>
        </pc:cxnChg>
        <pc:cxnChg chg="add mod">
          <ac:chgData name="Karel van der Lelij" userId="0ebe60f0-329f-4378-b93f-e89fca307a8a" providerId="ADAL" clId="{814A72B3-B07E-4425-92EA-DC5EB510D74E}" dt="2021-11-19T10:49:08.631" v="6932" actId="571"/>
          <ac:cxnSpMkLst>
            <pc:docMk/>
            <pc:sldMk cId="3112685000" sldId="456"/>
            <ac:cxnSpMk id="16" creationId="{0F79CC0B-EB40-4DDE-BCBF-12AB87C9CEE7}"/>
          </ac:cxnSpMkLst>
        </pc:cxnChg>
        <pc:cxnChg chg="add mod">
          <ac:chgData name="Karel van der Lelij" userId="0ebe60f0-329f-4378-b93f-e89fca307a8a" providerId="ADAL" clId="{814A72B3-B07E-4425-92EA-DC5EB510D74E}" dt="2021-11-19T10:50:23.623" v="6948" actId="14100"/>
          <ac:cxnSpMkLst>
            <pc:docMk/>
            <pc:sldMk cId="3112685000" sldId="456"/>
            <ac:cxnSpMk id="17" creationId="{78497B39-FFF6-4328-8C93-31CB04434AC2}"/>
          </ac:cxnSpMkLst>
        </pc:cxnChg>
      </pc:sldChg>
      <pc:sldChg chg="delSp modSp add del mod">
        <pc:chgData name="Karel van der Lelij" userId="0ebe60f0-329f-4378-b93f-e89fca307a8a" providerId="ADAL" clId="{814A72B3-B07E-4425-92EA-DC5EB510D74E}" dt="2021-11-19T11:14:19.707" v="7213" actId="47"/>
        <pc:sldMkLst>
          <pc:docMk/>
          <pc:sldMk cId="906342109" sldId="457"/>
        </pc:sldMkLst>
        <pc:spChg chg="del">
          <ac:chgData name="Karel van der Lelij" userId="0ebe60f0-329f-4378-b93f-e89fca307a8a" providerId="ADAL" clId="{814A72B3-B07E-4425-92EA-DC5EB510D74E}" dt="2021-11-19T10:50:40.891" v="6951" actId="478"/>
          <ac:spMkLst>
            <pc:docMk/>
            <pc:sldMk cId="906342109" sldId="457"/>
            <ac:spMk id="20" creationId="{F32E15C3-DCB2-44CD-86D7-BE5B6E9D1C65}"/>
          </ac:spMkLst>
        </pc:spChg>
        <pc:cxnChg chg="del mod">
          <ac:chgData name="Karel van der Lelij" userId="0ebe60f0-329f-4378-b93f-e89fca307a8a" providerId="ADAL" clId="{814A72B3-B07E-4425-92EA-DC5EB510D74E}" dt="2021-11-19T10:50:42.923" v="6952" actId="478"/>
          <ac:cxnSpMkLst>
            <pc:docMk/>
            <pc:sldMk cId="906342109" sldId="457"/>
            <ac:cxnSpMk id="17" creationId="{78497B39-FFF6-4328-8C93-31CB04434AC2}"/>
          </ac:cxnSpMkLst>
        </pc:cxnChg>
      </pc:sldChg>
      <pc:sldChg chg="addSp delSp modSp add del mod ord">
        <pc:chgData name="Karel van der Lelij" userId="0ebe60f0-329f-4378-b93f-e89fca307a8a" providerId="ADAL" clId="{814A72B3-B07E-4425-92EA-DC5EB510D74E}" dt="2021-11-19T11:09:38.264" v="7133" actId="47"/>
        <pc:sldMkLst>
          <pc:docMk/>
          <pc:sldMk cId="1167895042" sldId="458"/>
        </pc:sldMkLst>
        <pc:spChg chg="mod">
          <ac:chgData name="Karel van der Lelij" userId="0ebe60f0-329f-4378-b93f-e89fca307a8a" providerId="ADAL" clId="{814A72B3-B07E-4425-92EA-DC5EB510D74E}" dt="2021-11-19T10:57:16.837" v="6985"/>
          <ac:spMkLst>
            <pc:docMk/>
            <pc:sldMk cId="1167895042" sldId="458"/>
            <ac:spMk id="12" creationId="{B4C01B36-0A3A-48CA-92F3-A8E8773BB5CB}"/>
          </ac:spMkLst>
        </pc:spChg>
        <pc:spChg chg="mod">
          <ac:chgData name="Karel van der Lelij" userId="0ebe60f0-329f-4378-b93f-e89fca307a8a" providerId="ADAL" clId="{814A72B3-B07E-4425-92EA-DC5EB510D74E}" dt="2021-11-19T10:58:02.291" v="6990" actId="1037"/>
          <ac:spMkLst>
            <pc:docMk/>
            <pc:sldMk cId="1167895042" sldId="458"/>
            <ac:spMk id="13" creationId="{091B64BB-1F1E-4C7C-AE1A-E2512CB47E5D}"/>
          </ac:spMkLst>
        </pc:spChg>
        <pc:spChg chg="mod">
          <ac:chgData name="Karel van der Lelij" userId="0ebe60f0-329f-4378-b93f-e89fca307a8a" providerId="ADAL" clId="{814A72B3-B07E-4425-92EA-DC5EB510D74E}" dt="2021-11-19T10:58:28.203" v="6997" actId="1036"/>
          <ac:spMkLst>
            <pc:docMk/>
            <pc:sldMk cId="1167895042" sldId="458"/>
            <ac:spMk id="15" creationId="{DC36D89B-9EA1-44E8-AB83-5E52CE2806FC}"/>
          </ac:spMkLst>
        </pc:spChg>
        <pc:cxnChg chg="del mod">
          <ac:chgData name="Karel van der Lelij" userId="0ebe60f0-329f-4378-b93f-e89fca307a8a" providerId="ADAL" clId="{814A72B3-B07E-4425-92EA-DC5EB510D74E}" dt="2021-11-19T10:57:47.448" v="6986" actId="478"/>
          <ac:cxnSpMkLst>
            <pc:docMk/>
            <pc:sldMk cId="1167895042" sldId="458"/>
            <ac:cxnSpMk id="10" creationId="{08B695C0-B6B3-449C-9786-7ED67E94BCAF}"/>
          </ac:cxnSpMkLst>
        </pc:cxnChg>
        <pc:cxnChg chg="del mod">
          <ac:chgData name="Karel van der Lelij" userId="0ebe60f0-329f-4378-b93f-e89fca307a8a" providerId="ADAL" clId="{814A72B3-B07E-4425-92EA-DC5EB510D74E}" dt="2021-11-19T10:58:13.275" v="6991" actId="478"/>
          <ac:cxnSpMkLst>
            <pc:docMk/>
            <pc:sldMk cId="1167895042" sldId="458"/>
            <ac:cxnSpMk id="14" creationId="{19D86251-2E5F-4283-B5D4-597DB68E8AA0}"/>
          </ac:cxnSpMkLst>
        </pc:cxnChg>
        <pc:cxnChg chg="add mod">
          <ac:chgData name="Karel van der Lelij" userId="0ebe60f0-329f-4378-b93f-e89fca307a8a" providerId="ADAL" clId="{814A72B3-B07E-4425-92EA-DC5EB510D74E}" dt="2021-11-19T10:59:02.246" v="7002" actId="14100"/>
          <ac:cxnSpMkLst>
            <pc:docMk/>
            <pc:sldMk cId="1167895042" sldId="458"/>
            <ac:cxnSpMk id="16" creationId="{D7BE3E69-5F7B-4207-BFEC-238B1AA4671B}"/>
          </ac:cxnSpMkLst>
        </pc:cxnChg>
      </pc:sldChg>
      <pc:sldChg chg="addSp delSp modSp add mod">
        <pc:chgData name="Karel van der Lelij" userId="0ebe60f0-329f-4378-b93f-e89fca307a8a" providerId="ADAL" clId="{814A72B3-B07E-4425-92EA-DC5EB510D74E}" dt="2021-11-22T08:31:26.981" v="9981" actId="1037"/>
        <pc:sldMkLst>
          <pc:docMk/>
          <pc:sldMk cId="1723081969" sldId="459"/>
        </pc:sldMkLst>
        <pc:spChg chg="del">
          <ac:chgData name="Karel van der Lelij" userId="0ebe60f0-329f-4378-b93f-e89fca307a8a" providerId="ADAL" clId="{814A72B3-B07E-4425-92EA-DC5EB510D74E}" dt="2021-11-19T11:21:29.979" v="7385" actId="478"/>
          <ac:spMkLst>
            <pc:docMk/>
            <pc:sldMk cId="1723081969" sldId="459"/>
            <ac:spMk id="7" creationId="{F90BD689-66EB-4980-93C0-C1504F225373}"/>
          </ac:spMkLst>
        </pc:spChg>
        <pc:spChg chg="del">
          <ac:chgData name="Karel van der Lelij" userId="0ebe60f0-329f-4378-b93f-e89fca307a8a" providerId="ADAL" clId="{814A72B3-B07E-4425-92EA-DC5EB510D74E}" dt="2021-11-19T11:21:29.979" v="7385" actId="478"/>
          <ac:spMkLst>
            <pc:docMk/>
            <pc:sldMk cId="1723081969" sldId="459"/>
            <ac:spMk id="8" creationId="{942519D2-8720-4C0C-A819-89B9A22575B2}"/>
          </ac:spMkLst>
        </pc:spChg>
        <pc:spChg chg="del mod">
          <ac:chgData name="Karel van der Lelij" userId="0ebe60f0-329f-4378-b93f-e89fca307a8a" providerId="ADAL" clId="{814A72B3-B07E-4425-92EA-DC5EB510D74E}" dt="2021-11-19T11:27:46.803" v="7458" actId="478"/>
          <ac:spMkLst>
            <pc:docMk/>
            <pc:sldMk cId="1723081969" sldId="459"/>
            <ac:spMk id="10" creationId="{B3D96B32-0B69-4DA9-876A-0455A9863AB3}"/>
          </ac:spMkLst>
        </pc:spChg>
        <pc:spChg chg="del">
          <ac:chgData name="Karel van der Lelij" userId="0ebe60f0-329f-4378-b93f-e89fca307a8a" providerId="ADAL" clId="{814A72B3-B07E-4425-92EA-DC5EB510D74E}" dt="2021-11-19T11:21:29.979" v="7385" actId="478"/>
          <ac:spMkLst>
            <pc:docMk/>
            <pc:sldMk cId="1723081969" sldId="459"/>
            <ac:spMk id="11" creationId="{547CB04E-15F7-4359-9FAD-4A4DAEE56288}"/>
          </ac:spMkLst>
        </pc:spChg>
        <pc:spChg chg="mod">
          <ac:chgData name="Karel van der Lelij" userId="0ebe60f0-329f-4378-b93f-e89fca307a8a" providerId="ADAL" clId="{814A72B3-B07E-4425-92EA-DC5EB510D74E}" dt="2021-11-22T08:31:00.492" v="9955" actId="20577"/>
          <ac:spMkLst>
            <pc:docMk/>
            <pc:sldMk cId="1723081969" sldId="459"/>
            <ac:spMk id="12" creationId="{B4C01B36-0A3A-48CA-92F3-A8E8773BB5CB}"/>
          </ac:spMkLst>
        </pc:spChg>
        <pc:spChg chg="del mod">
          <ac:chgData name="Karel van der Lelij" userId="0ebe60f0-329f-4378-b93f-e89fca307a8a" providerId="ADAL" clId="{814A72B3-B07E-4425-92EA-DC5EB510D74E}" dt="2021-11-19T11:27:51.281" v="7460" actId="478"/>
          <ac:spMkLst>
            <pc:docMk/>
            <pc:sldMk cId="1723081969" sldId="459"/>
            <ac:spMk id="13" creationId="{32929E20-A99E-463D-A2F5-B1A35724EBBD}"/>
          </ac:spMkLst>
        </pc:spChg>
        <pc:spChg chg="add mod">
          <ac:chgData name="Karel van der Lelij" userId="0ebe60f0-329f-4378-b93f-e89fca307a8a" providerId="ADAL" clId="{814A72B3-B07E-4425-92EA-DC5EB510D74E}" dt="2021-11-22T08:31:26.981" v="9981" actId="1037"/>
          <ac:spMkLst>
            <pc:docMk/>
            <pc:sldMk cId="1723081969" sldId="459"/>
            <ac:spMk id="15" creationId="{1DE5B2F5-BB04-4B20-A9B9-4541009F2ECB}"/>
          </ac:spMkLst>
        </pc:spChg>
        <pc:spChg chg="add mod">
          <ac:chgData name="Karel van der Lelij" userId="0ebe60f0-329f-4378-b93f-e89fca307a8a" providerId="ADAL" clId="{814A72B3-B07E-4425-92EA-DC5EB510D74E}" dt="2021-11-22T08:31:10.429" v="9957"/>
          <ac:spMkLst>
            <pc:docMk/>
            <pc:sldMk cId="1723081969" sldId="459"/>
            <ac:spMk id="17" creationId="{2DEC3161-23DC-4417-A196-7FFDB78BD8F4}"/>
          </ac:spMkLst>
        </pc:spChg>
        <pc:spChg chg="add mod">
          <ac:chgData name="Karel van der Lelij" userId="0ebe60f0-329f-4378-b93f-e89fca307a8a" providerId="ADAL" clId="{814A72B3-B07E-4425-92EA-DC5EB510D74E}" dt="2021-11-22T08:31:10.429" v="9957"/>
          <ac:spMkLst>
            <pc:docMk/>
            <pc:sldMk cId="1723081969" sldId="459"/>
            <ac:spMk id="18" creationId="{8028DDB7-7C11-4984-AB19-99C37D86C479}"/>
          </ac:spMkLst>
        </pc:spChg>
        <pc:spChg chg="add mod">
          <ac:chgData name="Karel van der Lelij" userId="0ebe60f0-329f-4378-b93f-e89fca307a8a" providerId="ADAL" clId="{814A72B3-B07E-4425-92EA-DC5EB510D74E}" dt="2021-11-19T11:21:30.245" v="7386"/>
          <ac:spMkLst>
            <pc:docMk/>
            <pc:sldMk cId="1723081969" sldId="459"/>
            <ac:spMk id="22" creationId="{2BFE2201-8206-4B16-9F9B-9B042BE3E796}"/>
          </ac:spMkLst>
        </pc:spChg>
        <pc:spChg chg="add mod">
          <ac:chgData name="Karel van der Lelij" userId="0ebe60f0-329f-4378-b93f-e89fca307a8a" providerId="ADAL" clId="{814A72B3-B07E-4425-92EA-DC5EB510D74E}" dt="2021-11-19T11:21:30.245" v="7386"/>
          <ac:spMkLst>
            <pc:docMk/>
            <pc:sldMk cId="1723081969" sldId="459"/>
            <ac:spMk id="23" creationId="{08FFDCB3-E545-4462-99F0-FB50A4202E30}"/>
          </ac:spMkLst>
        </pc:spChg>
        <pc:spChg chg="add mod">
          <ac:chgData name="Karel van der Lelij" userId="0ebe60f0-329f-4378-b93f-e89fca307a8a" providerId="ADAL" clId="{814A72B3-B07E-4425-92EA-DC5EB510D74E}" dt="2021-11-19T11:21:30.245" v="7386"/>
          <ac:spMkLst>
            <pc:docMk/>
            <pc:sldMk cId="1723081969" sldId="459"/>
            <ac:spMk id="24" creationId="{02DCD28C-FE18-42C1-816B-732E63DE77B9}"/>
          </ac:spMkLst>
        </pc:spChg>
        <pc:spChg chg="add del mod">
          <ac:chgData name="Karel van der Lelij" userId="0ebe60f0-329f-4378-b93f-e89fca307a8a" providerId="ADAL" clId="{814A72B3-B07E-4425-92EA-DC5EB510D74E}" dt="2021-11-22T08:31:09.365" v="9956" actId="478"/>
          <ac:spMkLst>
            <pc:docMk/>
            <pc:sldMk cId="1723081969" sldId="459"/>
            <ac:spMk id="25" creationId="{D951B30B-671D-44CD-8EEB-785583F4FA52}"/>
          </ac:spMkLst>
        </pc:spChg>
        <pc:spChg chg="add del mod">
          <ac:chgData name="Karel van der Lelij" userId="0ebe60f0-329f-4378-b93f-e89fca307a8a" providerId="ADAL" clId="{814A72B3-B07E-4425-92EA-DC5EB510D74E}" dt="2021-11-22T08:31:09.365" v="9956" actId="478"/>
          <ac:spMkLst>
            <pc:docMk/>
            <pc:sldMk cId="1723081969" sldId="459"/>
            <ac:spMk id="26" creationId="{1EB498D1-6596-44DE-A97C-901B63C6B364}"/>
          </ac:spMkLst>
        </pc:spChg>
        <pc:picChg chg="del">
          <ac:chgData name="Karel van der Lelij" userId="0ebe60f0-329f-4378-b93f-e89fca307a8a" providerId="ADAL" clId="{814A72B3-B07E-4425-92EA-DC5EB510D74E}" dt="2021-11-19T11:21:29.979" v="7385" actId="478"/>
          <ac:picMkLst>
            <pc:docMk/>
            <pc:sldMk cId="1723081969" sldId="459"/>
            <ac:picMk id="6" creationId="{17A28DD2-CC7C-44FD-B02A-65679D206539}"/>
          </ac:picMkLst>
        </pc:picChg>
        <pc:picChg chg="add mod">
          <ac:chgData name="Karel van der Lelij" userId="0ebe60f0-329f-4378-b93f-e89fca307a8a" providerId="ADAL" clId="{814A72B3-B07E-4425-92EA-DC5EB510D74E}" dt="2021-11-19T11:21:30.245" v="7386"/>
          <ac:picMkLst>
            <pc:docMk/>
            <pc:sldMk cId="1723081969" sldId="459"/>
            <ac:picMk id="21" creationId="{3FB5A47E-7E50-49EC-99BD-8776B1FACF17}"/>
          </ac:picMkLst>
        </pc:picChg>
        <pc:cxnChg chg="del mod">
          <ac:chgData name="Karel van der Lelij" userId="0ebe60f0-329f-4378-b93f-e89fca307a8a" providerId="ADAL" clId="{814A72B3-B07E-4425-92EA-DC5EB510D74E}" dt="2021-11-19T11:27:48.778" v="7459" actId="478"/>
          <ac:cxnSpMkLst>
            <pc:docMk/>
            <pc:sldMk cId="1723081969" sldId="459"/>
            <ac:cxnSpMk id="14" creationId="{ECF3620E-23ED-4AEC-AF26-066950E73FA2}"/>
          </ac:cxnSpMkLst>
        </pc:cxnChg>
        <pc:cxnChg chg="add mod">
          <ac:chgData name="Karel van der Lelij" userId="0ebe60f0-329f-4378-b93f-e89fca307a8a" providerId="ADAL" clId="{814A72B3-B07E-4425-92EA-DC5EB510D74E}" dt="2021-11-22T08:31:26.981" v="9981" actId="1037"/>
          <ac:cxnSpMkLst>
            <pc:docMk/>
            <pc:sldMk cId="1723081969" sldId="459"/>
            <ac:cxnSpMk id="16" creationId="{5E577CDC-0D1C-4B35-BEBB-7E998C87D1CE}"/>
          </ac:cxnSpMkLst>
        </pc:cxnChg>
        <pc:cxnChg chg="add mod">
          <ac:chgData name="Karel van der Lelij" userId="0ebe60f0-329f-4378-b93f-e89fca307a8a" providerId="ADAL" clId="{814A72B3-B07E-4425-92EA-DC5EB510D74E}" dt="2021-11-22T08:31:10.429" v="9957"/>
          <ac:cxnSpMkLst>
            <pc:docMk/>
            <pc:sldMk cId="1723081969" sldId="459"/>
            <ac:cxnSpMk id="19" creationId="{4E3528F1-15C9-43B2-B31E-F4108A80E0A6}"/>
          </ac:cxnSpMkLst>
        </pc:cxnChg>
        <pc:cxnChg chg="add del mod">
          <ac:chgData name="Karel van der Lelij" userId="0ebe60f0-329f-4378-b93f-e89fca307a8a" providerId="ADAL" clId="{814A72B3-B07E-4425-92EA-DC5EB510D74E}" dt="2021-11-22T08:31:09.365" v="9956" actId="478"/>
          <ac:cxnSpMkLst>
            <pc:docMk/>
            <pc:sldMk cId="1723081969" sldId="459"/>
            <ac:cxnSpMk id="27" creationId="{C2A31D66-CA4D-4F0E-808D-BF713129CDCB}"/>
          </ac:cxnSpMkLst>
        </pc:cxnChg>
      </pc:sldChg>
      <pc:sldChg chg="addSp delSp modSp add mod">
        <pc:chgData name="Karel van der Lelij" userId="0ebe60f0-329f-4378-b93f-e89fca307a8a" providerId="ADAL" clId="{814A72B3-B07E-4425-92EA-DC5EB510D74E}" dt="2021-11-22T08:39:13.556" v="10164" actId="14100"/>
        <pc:sldMkLst>
          <pc:docMk/>
          <pc:sldMk cId="3158504721" sldId="460"/>
        </pc:sldMkLst>
        <pc:spChg chg="add del mod ord">
          <ac:chgData name="Karel van der Lelij" userId="0ebe60f0-329f-4378-b93f-e89fca307a8a" providerId="ADAL" clId="{814A72B3-B07E-4425-92EA-DC5EB510D74E}" dt="2021-11-19T11:16:42.690" v="7233" actId="478"/>
          <ac:spMkLst>
            <pc:docMk/>
            <pc:sldMk cId="3158504721" sldId="460"/>
            <ac:spMk id="4" creationId="{827E4CA5-7711-4911-9A00-54CE010CE405}"/>
          </ac:spMkLst>
        </pc:spChg>
        <pc:spChg chg="del mod">
          <ac:chgData name="Karel van der Lelij" userId="0ebe60f0-329f-4378-b93f-e89fca307a8a" providerId="ADAL" clId="{814A72B3-B07E-4425-92EA-DC5EB510D74E}" dt="2021-11-19T11:21:35.890" v="7387" actId="478"/>
          <ac:spMkLst>
            <pc:docMk/>
            <pc:sldMk cId="3158504721" sldId="460"/>
            <ac:spMk id="7" creationId="{F90BD689-66EB-4980-93C0-C1504F225373}"/>
          </ac:spMkLst>
        </pc:spChg>
        <pc:spChg chg="del mod">
          <ac:chgData name="Karel van der Lelij" userId="0ebe60f0-329f-4378-b93f-e89fca307a8a" providerId="ADAL" clId="{814A72B3-B07E-4425-92EA-DC5EB510D74E}" dt="2021-11-19T11:21:35.890" v="7387" actId="478"/>
          <ac:spMkLst>
            <pc:docMk/>
            <pc:sldMk cId="3158504721" sldId="460"/>
            <ac:spMk id="8" creationId="{942519D2-8720-4C0C-A819-89B9A22575B2}"/>
          </ac:spMkLst>
        </pc:spChg>
        <pc:spChg chg="del">
          <ac:chgData name="Karel van der Lelij" userId="0ebe60f0-329f-4378-b93f-e89fca307a8a" providerId="ADAL" clId="{814A72B3-B07E-4425-92EA-DC5EB510D74E}" dt="2021-11-19T11:06:44.051" v="7107" actId="478"/>
          <ac:spMkLst>
            <pc:docMk/>
            <pc:sldMk cId="3158504721" sldId="460"/>
            <ac:spMk id="10" creationId="{B3D96B32-0B69-4DA9-876A-0455A9863AB3}"/>
          </ac:spMkLst>
        </pc:spChg>
        <pc:spChg chg="del mod">
          <ac:chgData name="Karel van der Lelij" userId="0ebe60f0-329f-4378-b93f-e89fca307a8a" providerId="ADAL" clId="{814A72B3-B07E-4425-92EA-DC5EB510D74E}" dt="2021-11-19T11:21:35.890" v="7387" actId="478"/>
          <ac:spMkLst>
            <pc:docMk/>
            <pc:sldMk cId="3158504721" sldId="460"/>
            <ac:spMk id="11" creationId="{547CB04E-15F7-4359-9FAD-4A4DAEE56288}"/>
          </ac:spMkLst>
        </pc:spChg>
        <pc:spChg chg="mod ord">
          <ac:chgData name="Karel van der Lelij" userId="0ebe60f0-329f-4378-b93f-e89fca307a8a" providerId="ADAL" clId="{814A72B3-B07E-4425-92EA-DC5EB510D74E}" dt="2021-11-22T08:32:03.773" v="10009" actId="20577"/>
          <ac:spMkLst>
            <pc:docMk/>
            <pc:sldMk cId="3158504721" sldId="460"/>
            <ac:spMk id="12" creationId="{B4C01B36-0A3A-48CA-92F3-A8E8773BB5CB}"/>
          </ac:spMkLst>
        </pc:spChg>
        <pc:spChg chg="del">
          <ac:chgData name="Karel van der Lelij" userId="0ebe60f0-329f-4378-b93f-e89fca307a8a" providerId="ADAL" clId="{814A72B3-B07E-4425-92EA-DC5EB510D74E}" dt="2021-11-19T11:07:08.730" v="7115" actId="478"/>
          <ac:spMkLst>
            <pc:docMk/>
            <pc:sldMk cId="3158504721" sldId="460"/>
            <ac:spMk id="13" creationId="{32929E20-A99E-463D-A2F5-B1A35724EBBD}"/>
          </ac:spMkLst>
        </pc:spChg>
        <pc:spChg chg="del">
          <ac:chgData name="Karel van der Lelij" userId="0ebe60f0-329f-4378-b93f-e89fca307a8a" providerId="ADAL" clId="{814A72B3-B07E-4425-92EA-DC5EB510D74E}" dt="2021-11-19T11:07:12.011" v="7116" actId="478"/>
          <ac:spMkLst>
            <pc:docMk/>
            <pc:sldMk cId="3158504721" sldId="460"/>
            <ac:spMk id="15" creationId="{1DE5B2F5-BB04-4B20-A9B9-4541009F2ECB}"/>
          </ac:spMkLst>
        </pc:spChg>
        <pc:spChg chg="add mod ord">
          <ac:chgData name="Karel van der Lelij" userId="0ebe60f0-329f-4378-b93f-e89fca307a8a" providerId="ADAL" clId="{814A72B3-B07E-4425-92EA-DC5EB510D74E}" dt="2021-11-22T08:39:08.267" v="10163" actId="14100"/>
          <ac:spMkLst>
            <pc:docMk/>
            <pc:sldMk cId="3158504721" sldId="460"/>
            <ac:spMk id="20" creationId="{DE4A6A91-3764-49CF-9656-49CDBF7176E7}"/>
          </ac:spMkLst>
        </pc:spChg>
        <pc:spChg chg="add mod">
          <ac:chgData name="Karel van der Lelij" userId="0ebe60f0-329f-4378-b93f-e89fca307a8a" providerId="ADAL" clId="{814A72B3-B07E-4425-92EA-DC5EB510D74E}" dt="2021-11-22T08:39:08.267" v="10163" actId="14100"/>
          <ac:spMkLst>
            <pc:docMk/>
            <pc:sldMk cId="3158504721" sldId="460"/>
            <ac:spMk id="21" creationId="{E00D189D-4B34-4DBF-9BDB-615013109816}"/>
          </ac:spMkLst>
        </pc:spChg>
        <pc:spChg chg="add mod">
          <ac:chgData name="Karel van der Lelij" userId="0ebe60f0-329f-4378-b93f-e89fca307a8a" providerId="ADAL" clId="{814A72B3-B07E-4425-92EA-DC5EB510D74E}" dt="2021-11-19T11:21:36.794" v="7388"/>
          <ac:spMkLst>
            <pc:docMk/>
            <pc:sldMk cId="3158504721" sldId="460"/>
            <ac:spMk id="23" creationId="{2DB03EEF-C100-41D0-92F8-06D126CA28F3}"/>
          </ac:spMkLst>
        </pc:spChg>
        <pc:spChg chg="add mod">
          <ac:chgData name="Karel van der Lelij" userId="0ebe60f0-329f-4378-b93f-e89fca307a8a" providerId="ADAL" clId="{814A72B3-B07E-4425-92EA-DC5EB510D74E}" dt="2021-11-19T11:21:36.794" v="7388"/>
          <ac:spMkLst>
            <pc:docMk/>
            <pc:sldMk cId="3158504721" sldId="460"/>
            <ac:spMk id="24" creationId="{5FC8FB04-C310-4D24-AD47-BF2354B06AE1}"/>
          </ac:spMkLst>
        </pc:spChg>
        <pc:spChg chg="add mod">
          <ac:chgData name="Karel van der Lelij" userId="0ebe60f0-329f-4378-b93f-e89fca307a8a" providerId="ADAL" clId="{814A72B3-B07E-4425-92EA-DC5EB510D74E}" dt="2021-11-19T11:21:36.794" v="7388"/>
          <ac:spMkLst>
            <pc:docMk/>
            <pc:sldMk cId="3158504721" sldId="460"/>
            <ac:spMk id="25" creationId="{25DE2CC8-4613-4112-912F-68455AAE460C}"/>
          </ac:spMkLst>
        </pc:spChg>
        <pc:grpChg chg="add mod">
          <ac:chgData name="Karel van der Lelij" userId="0ebe60f0-329f-4378-b93f-e89fca307a8a" providerId="ADAL" clId="{814A72B3-B07E-4425-92EA-DC5EB510D74E}" dt="2021-11-22T08:39:13.556" v="10164" actId="14100"/>
          <ac:grpSpMkLst>
            <pc:docMk/>
            <pc:sldMk cId="3158504721" sldId="460"/>
            <ac:grpSpMk id="17" creationId="{18CB3AA3-54D7-4650-A93D-923B28279D0F}"/>
          </ac:grpSpMkLst>
        </pc:grpChg>
        <pc:picChg chg="del mod">
          <ac:chgData name="Karel van der Lelij" userId="0ebe60f0-329f-4378-b93f-e89fca307a8a" providerId="ADAL" clId="{814A72B3-B07E-4425-92EA-DC5EB510D74E}" dt="2021-11-19T11:21:35.890" v="7387" actId="478"/>
          <ac:picMkLst>
            <pc:docMk/>
            <pc:sldMk cId="3158504721" sldId="460"/>
            <ac:picMk id="6" creationId="{17A28DD2-CC7C-44FD-B02A-65679D206539}"/>
          </ac:picMkLst>
        </pc:picChg>
        <pc:picChg chg="add mod">
          <ac:chgData name="Karel van der Lelij" userId="0ebe60f0-329f-4378-b93f-e89fca307a8a" providerId="ADAL" clId="{814A72B3-B07E-4425-92EA-DC5EB510D74E}" dt="2021-11-19T11:21:36.794" v="7388"/>
          <ac:picMkLst>
            <pc:docMk/>
            <pc:sldMk cId="3158504721" sldId="460"/>
            <ac:picMk id="22" creationId="{C6A2361E-A655-4505-8D4B-7D7F4989E60C}"/>
          </ac:picMkLst>
        </pc:picChg>
        <pc:cxnChg chg="del mod">
          <ac:chgData name="Karel van der Lelij" userId="0ebe60f0-329f-4378-b93f-e89fca307a8a" providerId="ADAL" clId="{814A72B3-B07E-4425-92EA-DC5EB510D74E}" dt="2021-11-19T11:06:46.834" v="7108" actId="478"/>
          <ac:cxnSpMkLst>
            <pc:docMk/>
            <pc:sldMk cId="3158504721" sldId="460"/>
            <ac:cxnSpMk id="14" creationId="{ECF3620E-23ED-4AEC-AF26-066950E73FA2}"/>
          </ac:cxnSpMkLst>
        </pc:cxnChg>
        <pc:cxnChg chg="del mod">
          <ac:chgData name="Karel van der Lelij" userId="0ebe60f0-329f-4378-b93f-e89fca307a8a" providerId="ADAL" clId="{814A72B3-B07E-4425-92EA-DC5EB510D74E}" dt="2021-11-19T11:06:58.842" v="7113" actId="478"/>
          <ac:cxnSpMkLst>
            <pc:docMk/>
            <pc:sldMk cId="3158504721" sldId="460"/>
            <ac:cxnSpMk id="16" creationId="{5E577CDC-0D1C-4B35-BEBB-7E998C87D1CE}"/>
          </ac:cxnSpMkLst>
        </pc:cxnChg>
        <pc:cxnChg chg="mod">
          <ac:chgData name="Karel van der Lelij" userId="0ebe60f0-329f-4378-b93f-e89fca307a8a" providerId="ADAL" clId="{814A72B3-B07E-4425-92EA-DC5EB510D74E}" dt="2021-11-19T11:07:27.033" v="7117"/>
          <ac:cxnSpMkLst>
            <pc:docMk/>
            <pc:sldMk cId="3158504721" sldId="460"/>
            <ac:cxnSpMk id="18" creationId="{9325F669-7C3B-446E-8A18-A2BD95EF30D7}"/>
          </ac:cxnSpMkLst>
        </pc:cxnChg>
        <pc:cxnChg chg="mod">
          <ac:chgData name="Karel van der Lelij" userId="0ebe60f0-329f-4378-b93f-e89fca307a8a" providerId="ADAL" clId="{814A72B3-B07E-4425-92EA-DC5EB510D74E}" dt="2021-11-19T11:07:27.033" v="7117"/>
          <ac:cxnSpMkLst>
            <pc:docMk/>
            <pc:sldMk cId="3158504721" sldId="460"/>
            <ac:cxnSpMk id="19" creationId="{7C3B18F7-85AC-4135-A9A7-C59A24B82574}"/>
          </ac:cxnSpMkLst>
        </pc:cxnChg>
      </pc:sldChg>
      <pc:sldChg chg="addSp delSp modSp add mod">
        <pc:chgData name="Karel van der Lelij" userId="0ebe60f0-329f-4378-b93f-e89fca307a8a" providerId="ADAL" clId="{814A72B3-B07E-4425-92EA-DC5EB510D74E}" dt="2021-11-22T08:38:20.516" v="10159"/>
        <pc:sldMkLst>
          <pc:docMk/>
          <pc:sldMk cId="206160857" sldId="461"/>
        </pc:sldMkLst>
        <pc:spChg chg="del mod ord">
          <ac:chgData name="Karel van der Lelij" userId="0ebe60f0-329f-4378-b93f-e89fca307a8a" providerId="ADAL" clId="{814A72B3-B07E-4425-92EA-DC5EB510D74E}" dt="2021-11-19T11:16:23.706" v="7230" actId="478"/>
          <ac:spMkLst>
            <pc:docMk/>
            <pc:sldMk cId="206160857" sldId="461"/>
            <ac:spMk id="4" creationId="{827E4CA5-7711-4911-9A00-54CE010CE405}"/>
          </ac:spMkLst>
        </pc:spChg>
        <pc:spChg chg="del">
          <ac:chgData name="Karel van der Lelij" userId="0ebe60f0-329f-4378-b93f-e89fca307a8a" providerId="ADAL" clId="{814A72B3-B07E-4425-92EA-DC5EB510D74E}" dt="2021-11-19T11:21:45.049" v="7391" actId="478"/>
          <ac:spMkLst>
            <pc:docMk/>
            <pc:sldMk cId="206160857" sldId="461"/>
            <ac:spMk id="7" creationId="{F90BD689-66EB-4980-93C0-C1504F225373}"/>
          </ac:spMkLst>
        </pc:spChg>
        <pc:spChg chg="del">
          <ac:chgData name="Karel van der Lelij" userId="0ebe60f0-329f-4378-b93f-e89fca307a8a" providerId="ADAL" clId="{814A72B3-B07E-4425-92EA-DC5EB510D74E}" dt="2021-11-19T11:21:45.049" v="7391" actId="478"/>
          <ac:spMkLst>
            <pc:docMk/>
            <pc:sldMk cId="206160857" sldId="461"/>
            <ac:spMk id="8" creationId="{942519D2-8720-4C0C-A819-89B9A22575B2}"/>
          </ac:spMkLst>
        </pc:spChg>
        <pc:spChg chg="del">
          <ac:chgData name="Karel van der Lelij" userId="0ebe60f0-329f-4378-b93f-e89fca307a8a" providerId="ADAL" clId="{814A72B3-B07E-4425-92EA-DC5EB510D74E}" dt="2021-11-19T11:21:45.049" v="7391" actId="478"/>
          <ac:spMkLst>
            <pc:docMk/>
            <pc:sldMk cId="206160857" sldId="461"/>
            <ac:spMk id="11" creationId="{547CB04E-15F7-4359-9FAD-4A4DAEE56288}"/>
          </ac:spMkLst>
        </pc:spChg>
        <pc:spChg chg="add mod">
          <ac:chgData name="Karel van der Lelij" userId="0ebe60f0-329f-4378-b93f-e89fca307a8a" providerId="ADAL" clId="{814A72B3-B07E-4425-92EA-DC5EB510D74E}" dt="2021-11-22T08:38:20.516" v="10159"/>
          <ac:spMkLst>
            <pc:docMk/>
            <pc:sldMk cId="206160857" sldId="461"/>
            <ac:spMk id="11" creationId="{C10B1B77-D03A-433A-9711-A6B2818AE0D5}"/>
          </ac:spMkLst>
        </pc:spChg>
        <pc:spChg chg="mod">
          <ac:chgData name="Karel van der Lelij" userId="0ebe60f0-329f-4378-b93f-e89fca307a8a" providerId="ADAL" clId="{814A72B3-B07E-4425-92EA-DC5EB510D74E}" dt="2021-11-22T08:32:41.565" v="10027" actId="20577"/>
          <ac:spMkLst>
            <pc:docMk/>
            <pc:sldMk cId="206160857" sldId="461"/>
            <ac:spMk id="12" creationId="{B4C01B36-0A3A-48CA-92F3-A8E8773BB5CB}"/>
          </ac:spMkLst>
        </pc:spChg>
        <pc:spChg chg="add del mod">
          <ac:chgData name="Karel van der Lelij" userId="0ebe60f0-329f-4378-b93f-e89fca307a8a" providerId="ADAL" clId="{814A72B3-B07E-4425-92EA-DC5EB510D74E}" dt="2021-11-22T08:38:20.326" v="10158" actId="478"/>
          <ac:spMkLst>
            <pc:docMk/>
            <pc:sldMk cId="206160857" sldId="461"/>
            <ac:spMk id="14" creationId="{1C0CB9AF-B586-4106-BF96-7FF751F4BCBB}"/>
          </ac:spMkLst>
        </pc:spChg>
        <pc:spChg chg="add del mod">
          <ac:chgData name="Karel van der Lelij" userId="0ebe60f0-329f-4378-b93f-e89fca307a8a" providerId="ADAL" clId="{814A72B3-B07E-4425-92EA-DC5EB510D74E}" dt="2021-11-19T11:21:43.861" v="7390"/>
          <ac:spMkLst>
            <pc:docMk/>
            <pc:sldMk cId="206160857" sldId="461"/>
            <ac:spMk id="16" creationId="{2575F3C1-0888-428A-9F79-FD43BEF2E432}"/>
          </ac:spMkLst>
        </pc:spChg>
        <pc:spChg chg="add del mod">
          <ac:chgData name="Karel van der Lelij" userId="0ebe60f0-329f-4378-b93f-e89fca307a8a" providerId="ADAL" clId="{814A72B3-B07E-4425-92EA-DC5EB510D74E}" dt="2021-11-19T11:21:43.861" v="7390"/>
          <ac:spMkLst>
            <pc:docMk/>
            <pc:sldMk cId="206160857" sldId="461"/>
            <ac:spMk id="20" creationId="{FD491076-70F7-4644-8C9E-1EB0C1BAB947}"/>
          </ac:spMkLst>
        </pc:spChg>
        <pc:spChg chg="add del mod">
          <ac:chgData name="Karel van der Lelij" userId="0ebe60f0-329f-4378-b93f-e89fca307a8a" providerId="ADAL" clId="{814A72B3-B07E-4425-92EA-DC5EB510D74E}" dt="2021-11-19T11:21:43.861" v="7390"/>
          <ac:spMkLst>
            <pc:docMk/>
            <pc:sldMk cId="206160857" sldId="461"/>
            <ac:spMk id="21" creationId="{EDCDD498-033B-45B1-9A80-DDADF4549512}"/>
          </ac:spMkLst>
        </pc:spChg>
        <pc:spChg chg="add mod">
          <ac:chgData name="Karel van der Lelij" userId="0ebe60f0-329f-4378-b93f-e89fca307a8a" providerId="ADAL" clId="{814A72B3-B07E-4425-92EA-DC5EB510D74E}" dt="2021-11-19T11:21:45.905" v="7392"/>
          <ac:spMkLst>
            <pc:docMk/>
            <pc:sldMk cId="206160857" sldId="461"/>
            <ac:spMk id="23" creationId="{66BED754-9283-4083-9C36-075D4251EDD9}"/>
          </ac:spMkLst>
        </pc:spChg>
        <pc:spChg chg="add mod">
          <ac:chgData name="Karel van der Lelij" userId="0ebe60f0-329f-4378-b93f-e89fca307a8a" providerId="ADAL" clId="{814A72B3-B07E-4425-92EA-DC5EB510D74E}" dt="2021-11-19T11:21:45.905" v="7392"/>
          <ac:spMkLst>
            <pc:docMk/>
            <pc:sldMk cId="206160857" sldId="461"/>
            <ac:spMk id="24" creationId="{B6B99B3D-0028-4C5A-9039-FA2FD85E3032}"/>
          </ac:spMkLst>
        </pc:spChg>
        <pc:spChg chg="add mod">
          <ac:chgData name="Karel van der Lelij" userId="0ebe60f0-329f-4378-b93f-e89fca307a8a" providerId="ADAL" clId="{814A72B3-B07E-4425-92EA-DC5EB510D74E}" dt="2021-11-19T11:21:45.905" v="7392"/>
          <ac:spMkLst>
            <pc:docMk/>
            <pc:sldMk cId="206160857" sldId="461"/>
            <ac:spMk id="25" creationId="{C24BB39B-F1CF-4F44-BCA5-11967CD7F21C}"/>
          </ac:spMkLst>
        </pc:spChg>
        <pc:grpChg chg="del">
          <ac:chgData name="Karel van der Lelij" userId="0ebe60f0-329f-4378-b93f-e89fca307a8a" providerId="ADAL" clId="{814A72B3-B07E-4425-92EA-DC5EB510D74E}" dt="2021-11-19T11:08:15.234" v="7126" actId="478"/>
          <ac:grpSpMkLst>
            <pc:docMk/>
            <pc:sldMk cId="206160857" sldId="461"/>
            <ac:grpSpMk id="17" creationId="{18CB3AA3-54D7-4650-A93D-923B28279D0F}"/>
          </ac:grpSpMkLst>
        </pc:grpChg>
        <pc:picChg chg="del">
          <ac:chgData name="Karel van der Lelij" userId="0ebe60f0-329f-4378-b93f-e89fca307a8a" providerId="ADAL" clId="{814A72B3-B07E-4425-92EA-DC5EB510D74E}" dt="2021-11-19T11:21:45.049" v="7391" actId="478"/>
          <ac:picMkLst>
            <pc:docMk/>
            <pc:sldMk cId="206160857" sldId="461"/>
            <ac:picMk id="6" creationId="{17A28DD2-CC7C-44FD-B02A-65679D206539}"/>
          </ac:picMkLst>
        </pc:picChg>
        <pc:picChg chg="add del mod">
          <ac:chgData name="Karel van der Lelij" userId="0ebe60f0-329f-4378-b93f-e89fca307a8a" providerId="ADAL" clId="{814A72B3-B07E-4425-92EA-DC5EB510D74E}" dt="2021-11-19T11:21:43.861" v="7390"/>
          <ac:picMkLst>
            <pc:docMk/>
            <pc:sldMk cId="206160857" sldId="461"/>
            <ac:picMk id="15" creationId="{8BEEDA12-1C65-48B0-9A1E-95F98054747B}"/>
          </ac:picMkLst>
        </pc:picChg>
        <pc:picChg chg="add mod">
          <ac:chgData name="Karel van der Lelij" userId="0ebe60f0-329f-4378-b93f-e89fca307a8a" providerId="ADAL" clId="{814A72B3-B07E-4425-92EA-DC5EB510D74E}" dt="2021-11-19T11:21:45.905" v="7392"/>
          <ac:picMkLst>
            <pc:docMk/>
            <pc:sldMk cId="206160857" sldId="461"/>
            <ac:picMk id="22" creationId="{A4B51D99-3D08-46F5-8D71-8F9E5796C8AB}"/>
          </ac:picMkLst>
        </pc:picChg>
      </pc:sldChg>
      <pc:sldChg chg="addSp delSp modSp add mod">
        <pc:chgData name="Karel van der Lelij" userId="0ebe60f0-329f-4378-b93f-e89fca307a8a" providerId="ADAL" clId="{814A72B3-B07E-4425-92EA-DC5EB510D74E}" dt="2021-11-22T08:42:03.427" v="10187" actId="14100"/>
        <pc:sldMkLst>
          <pc:docMk/>
          <pc:sldMk cId="1967864835" sldId="462"/>
        </pc:sldMkLst>
        <pc:spChg chg="del">
          <ac:chgData name="Karel van der Lelij" userId="0ebe60f0-329f-4378-b93f-e89fca307a8a" providerId="ADAL" clId="{814A72B3-B07E-4425-92EA-DC5EB510D74E}" dt="2021-11-19T11:16:16.387" v="7228" actId="478"/>
          <ac:spMkLst>
            <pc:docMk/>
            <pc:sldMk cId="1967864835" sldId="462"/>
            <ac:spMk id="4" creationId="{827E4CA5-7711-4911-9A00-54CE010CE405}"/>
          </ac:spMkLst>
        </pc:spChg>
        <pc:spChg chg="del">
          <ac:chgData name="Karel van der Lelij" userId="0ebe60f0-329f-4378-b93f-e89fca307a8a" providerId="ADAL" clId="{814A72B3-B07E-4425-92EA-DC5EB510D74E}" dt="2021-11-19T11:21:52.890" v="7393" actId="478"/>
          <ac:spMkLst>
            <pc:docMk/>
            <pc:sldMk cId="1967864835" sldId="462"/>
            <ac:spMk id="7" creationId="{F90BD689-66EB-4980-93C0-C1504F225373}"/>
          </ac:spMkLst>
        </pc:spChg>
        <pc:spChg chg="del">
          <ac:chgData name="Karel van der Lelij" userId="0ebe60f0-329f-4378-b93f-e89fca307a8a" providerId="ADAL" clId="{814A72B3-B07E-4425-92EA-DC5EB510D74E}" dt="2021-11-19T11:21:52.890" v="7393" actId="478"/>
          <ac:spMkLst>
            <pc:docMk/>
            <pc:sldMk cId="1967864835" sldId="462"/>
            <ac:spMk id="8" creationId="{942519D2-8720-4C0C-A819-89B9A22575B2}"/>
          </ac:spMkLst>
        </pc:spChg>
        <pc:spChg chg="del">
          <ac:chgData name="Karel van der Lelij" userId="0ebe60f0-329f-4378-b93f-e89fca307a8a" providerId="ADAL" clId="{814A72B3-B07E-4425-92EA-DC5EB510D74E}" dt="2021-11-19T11:21:52.890" v="7393" actId="478"/>
          <ac:spMkLst>
            <pc:docMk/>
            <pc:sldMk cId="1967864835" sldId="462"/>
            <ac:spMk id="11" creationId="{547CB04E-15F7-4359-9FAD-4A4DAEE56288}"/>
          </ac:spMkLst>
        </pc:spChg>
        <pc:spChg chg="mod">
          <ac:chgData name="Karel van der Lelij" userId="0ebe60f0-329f-4378-b93f-e89fca307a8a" providerId="ADAL" clId="{814A72B3-B07E-4425-92EA-DC5EB510D74E}" dt="2021-11-22T08:33:50.966" v="10053" actId="20577"/>
          <ac:spMkLst>
            <pc:docMk/>
            <pc:sldMk cId="1967864835" sldId="462"/>
            <ac:spMk id="12" creationId="{B4C01B36-0A3A-48CA-92F3-A8E8773BB5CB}"/>
          </ac:spMkLst>
        </pc:spChg>
        <pc:spChg chg="add mod">
          <ac:chgData name="Karel van der Lelij" userId="0ebe60f0-329f-4378-b93f-e89fca307a8a" providerId="ADAL" clId="{814A72B3-B07E-4425-92EA-DC5EB510D74E}" dt="2021-11-22T08:33:59.517" v="10085" actId="1038"/>
          <ac:spMkLst>
            <pc:docMk/>
            <pc:sldMk cId="1967864835" sldId="462"/>
            <ac:spMk id="14" creationId="{B2E4C89D-1856-41CB-A7E6-D1B6DAD57813}"/>
          </ac:spMkLst>
        </pc:spChg>
        <pc:spChg chg="add del mod ord">
          <ac:chgData name="Karel van der Lelij" userId="0ebe60f0-329f-4378-b93f-e89fca307a8a" providerId="ADAL" clId="{814A72B3-B07E-4425-92EA-DC5EB510D74E}" dt="2021-11-22T08:38:28.526" v="10160" actId="478"/>
          <ac:spMkLst>
            <pc:docMk/>
            <pc:sldMk cId="1967864835" sldId="462"/>
            <ac:spMk id="15" creationId="{67F4F445-C2D2-46D4-BFB3-1C767E471362}"/>
          </ac:spMkLst>
        </pc:spChg>
        <pc:spChg chg="add del mod">
          <ac:chgData name="Karel van der Lelij" userId="0ebe60f0-329f-4378-b93f-e89fca307a8a" providerId="ADAL" clId="{814A72B3-B07E-4425-92EA-DC5EB510D74E}" dt="2021-11-19T11:29:32.923" v="7515" actId="478"/>
          <ac:spMkLst>
            <pc:docMk/>
            <pc:sldMk cId="1967864835" sldId="462"/>
            <ac:spMk id="15" creationId="{88DE71E8-587B-41DF-B560-408F9E98D307}"/>
          </ac:spMkLst>
        </pc:spChg>
        <pc:spChg chg="add mod">
          <ac:chgData name="Karel van der Lelij" userId="0ebe60f0-329f-4378-b93f-e89fca307a8a" providerId="ADAL" clId="{814A72B3-B07E-4425-92EA-DC5EB510D74E}" dt="2021-11-19T11:21:53.977" v="7394"/>
          <ac:spMkLst>
            <pc:docMk/>
            <pc:sldMk cId="1967864835" sldId="462"/>
            <ac:spMk id="17" creationId="{50F03454-29CF-426E-B03A-505AFEEF6333}"/>
          </ac:spMkLst>
        </pc:spChg>
        <pc:spChg chg="add mod">
          <ac:chgData name="Karel van der Lelij" userId="0ebe60f0-329f-4378-b93f-e89fca307a8a" providerId="ADAL" clId="{814A72B3-B07E-4425-92EA-DC5EB510D74E}" dt="2021-11-19T11:21:53.977" v="7394"/>
          <ac:spMkLst>
            <pc:docMk/>
            <pc:sldMk cId="1967864835" sldId="462"/>
            <ac:spMk id="18" creationId="{C9842344-E75D-4690-9095-65D8343D9B20}"/>
          </ac:spMkLst>
        </pc:spChg>
        <pc:spChg chg="add mod">
          <ac:chgData name="Karel van der Lelij" userId="0ebe60f0-329f-4378-b93f-e89fca307a8a" providerId="ADAL" clId="{814A72B3-B07E-4425-92EA-DC5EB510D74E}" dt="2021-11-19T11:21:53.977" v="7394"/>
          <ac:spMkLst>
            <pc:docMk/>
            <pc:sldMk cId="1967864835" sldId="462"/>
            <ac:spMk id="19" creationId="{82BAB4AF-77E3-4BB6-8A1F-BA8A8731E147}"/>
          </ac:spMkLst>
        </pc:spChg>
        <pc:spChg chg="add del mod ord">
          <ac:chgData name="Karel van der Lelij" userId="0ebe60f0-329f-4378-b93f-e89fca307a8a" providerId="ADAL" clId="{814A72B3-B07E-4425-92EA-DC5EB510D74E}" dt="2021-11-22T08:33:30.613" v="10030" actId="478"/>
          <ac:spMkLst>
            <pc:docMk/>
            <pc:sldMk cId="1967864835" sldId="462"/>
            <ac:spMk id="20" creationId="{DFA7A8FF-A189-47CD-8C4E-80BE02863FA9}"/>
          </ac:spMkLst>
        </pc:spChg>
        <pc:spChg chg="add mod ord">
          <ac:chgData name="Karel van der Lelij" userId="0ebe60f0-329f-4378-b93f-e89fca307a8a" providerId="ADAL" clId="{814A72B3-B07E-4425-92EA-DC5EB510D74E}" dt="2021-11-22T08:42:00.316" v="10186" actId="167"/>
          <ac:spMkLst>
            <pc:docMk/>
            <pc:sldMk cId="1967864835" sldId="462"/>
            <ac:spMk id="21" creationId="{757920A6-45F1-4433-BD2C-BA5FB780394C}"/>
          </ac:spMkLst>
        </pc:spChg>
        <pc:picChg chg="del">
          <ac:chgData name="Karel van der Lelij" userId="0ebe60f0-329f-4378-b93f-e89fca307a8a" providerId="ADAL" clId="{814A72B3-B07E-4425-92EA-DC5EB510D74E}" dt="2021-11-19T11:21:52.890" v="7393" actId="478"/>
          <ac:picMkLst>
            <pc:docMk/>
            <pc:sldMk cId="1967864835" sldId="462"/>
            <ac:picMk id="6" creationId="{17A28DD2-CC7C-44FD-B02A-65679D206539}"/>
          </ac:picMkLst>
        </pc:picChg>
        <pc:picChg chg="add mod">
          <ac:chgData name="Karel van der Lelij" userId="0ebe60f0-329f-4378-b93f-e89fca307a8a" providerId="ADAL" clId="{814A72B3-B07E-4425-92EA-DC5EB510D74E}" dt="2021-11-19T11:21:53.977" v="7394"/>
          <ac:picMkLst>
            <pc:docMk/>
            <pc:sldMk cId="1967864835" sldId="462"/>
            <ac:picMk id="16" creationId="{7CC0E191-D3D7-4A8B-BDDD-C093D6C99AAA}"/>
          </ac:picMkLst>
        </pc:picChg>
        <pc:cxnChg chg="add mod">
          <ac:chgData name="Karel van der Lelij" userId="0ebe60f0-329f-4378-b93f-e89fca307a8a" providerId="ADAL" clId="{814A72B3-B07E-4425-92EA-DC5EB510D74E}" dt="2021-11-22T08:42:03.427" v="10187" actId="14100"/>
          <ac:cxnSpMkLst>
            <pc:docMk/>
            <pc:sldMk cId="1967864835" sldId="462"/>
            <ac:cxnSpMk id="13" creationId="{E14C6905-9FAD-45B2-9D56-8F5B517123E5}"/>
          </ac:cxnSpMkLst>
        </pc:cxnChg>
      </pc:sldChg>
      <pc:sldChg chg="addSp delSp modSp add mod">
        <pc:chgData name="Karel van der Lelij" userId="0ebe60f0-329f-4378-b93f-e89fca307a8a" providerId="ADAL" clId="{814A72B3-B07E-4425-92EA-DC5EB510D74E}" dt="2021-11-22T08:41:48.877" v="10184" actId="14100"/>
        <pc:sldMkLst>
          <pc:docMk/>
          <pc:sldMk cId="1182033904" sldId="463"/>
        </pc:sldMkLst>
        <pc:spChg chg="del">
          <ac:chgData name="Karel van der Lelij" userId="0ebe60f0-329f-4378-b93f-e89fca307a8a" providerId="ADAL" clId="{814A72B3-B07E-4425-92EA-DC5EB510D74E}" dt="2021-11-19T11:16:11.538" v="7226" actId="478"/>
          <ac:spMkLst>
            <pc:docMk/>
            <pc:sldMk cId="1182033904" sldId="463"/>
            <ac:spMk id="4" creationId="{827E4CA5-7711-4911-9A00-54CE010CE405}"/>
          </ac:spMkLst>
        </pc:spChg>
        <pc:spChg chg="del">
          <ac:chgData name="Karel van der Lelij" userId="0ebe60f0-329f-4378-b93f-e89fca307a8a" providerId="ADAL" clId="{814A72B3-B07E-4425-92EA-DC5EB510D74E}" dt="2021-11-19T11:21:58.842" v="7395" actId="478"/>
          <ac:spMkLst>
            <pc:docMk/>
            <pc:sldMk cId="1182033904" sldId="463"/>
            <ac:spMk id="7" creationId="{F90BD689-66EB-4980-93C0-C1504F225373}"/>
          </ac:spMkLst>
        </pc:spChg>
        <pc:spChg chg="del">
          <ac:chgData name="Karel van der Lelij" userId="0ebe60f0-329f-4378-b93f-e89fca307a8a" providerId="ADAL" clId="{814A72B3-B07E-4425-92EA-DC5EB510D74E}" dt="2021-11-19T11:21:58.842" v="7395" actId="478"/>
          <ac:spMkLst>
            <pc:docMk/>
            <pc:sldMk cId="1182033904" sldId="463"/>
            <ac:spMk id="8" creationId="{942519D2-8720-4C0C-A819-89B9A22575B2}"/>
          </ac:spMkLst>
        </pc:spChg>
        <pc:spChg chg="del">
          <ac:chgData name="Karel van der Lelij" userId="0ebe60f0-329f-4378-b93f-e89fca307a8a" providerId="ADAL" clId="{814A72B3-B07E-4425-92EA-DC5EB510D74E}" dt="2021-11-19T11:21:58.842" v="7395" actId="478"/>
          <ac:spMkLst>
            <pc:docMk/>
            <pc:sldMk cId="1182033904" sldId="463"/>
            <ac:spMk id="11" creationId="{547CB04E-15F7-4359-9FAD-4A4DAEE56288}"/>
          </ac:spMkLst>
        </pc:spChg>
        <pc:spChg chg="del mod ord">
          <ac:chgData name="Karel van der Lelij" userId="0ebe60f0-329f-4378-b93f-e89fca307a8a" providerId="ADAL" clId="{814A72B3-B07E-4425-92EA-DC5EB510D74E}" dt="2021-11-22T08:34:59.885" v="10090" actId="478"/>
          <ac:spMkLst>
            <pc:docMk/>
            <pc:sldMk cId="1182033904" sldId="463"/>
            <ac:spMk id="12" creationId="{B4C01B36-0A3A-48CA-92F3-A8E8773BB5CB}"/>
          </ac:spMkLst>
        </pc:spChg>
        <pc:spChg chg="del">
          <ac:chgData name="Karel van der Lelij" userId="0ebe60f0-329f-4378-b93f-e89fca307a8a" providerId="ADAL" clId="{814A72B3-B07E-4425-92EA-DC5EB510D74E}" dt="2021-11-19T11:30:41.338" v="7551" actId="478"/>
          <ac:spMkLst>
            <pc:docMk/>
            <pc:sldMk cId="1182033904" sldId="463"/>
            <ac:spMk id="14" creationId="{B2E4C89D-1856-41CB-A7E6-D1B6DAD57813}"/>
          </ac:spMkLst>
        </pc:spChg>
        <pc:spChg chg="add del mod">
          <ac:chgData name="Karel van der Lelij" userId="0ebe60f0-329f-4378-b93f-e89fca307a8a" providerId="ADAL" clId="{814A72B3-B07E-4425-92EA-DC5EB510D74E}" dt="2021-11-22T08:35:03.607" v="10092" actId="478"/>
          <ac:spMkLst>
            <pc:docMk/>
            <pc:sldMk cId="1182033904" sldId="463"/>
            <ac:spMk id="15" creationId="{20B7DE05-2B48-4AFA-9E44-5257A3B37C08}"/>
          </ac:spMkLst>
        </pc:spChg>
        <pc:spChg chg="add del mod">
          <ac:chgData name="Karel van der Lelij" userId="0ebe60f0-329f-4378-b93f-e89fca307a8a" providerId="ADAL" clId="{814A72B3-B07E-4425-92EA-DC5EB510D74E}" dt="2021-11-19T11:31:02.737" v="7555" actId="478"/>
          <ac:spMkLst>
            <pc:docMk/>
            <pc:sldMk cId="1182033904" sldId="463"/>
            <ac:spMk id="15" creationId="{B1036C39-B8A6-4250-A862-3C5CBE415FC1}"/>
          </ac:spMkLst>
        </pc:spChg>
        <pc:spChg chg="add del mod">
          <ac:chgData name="Karel van der Lelij" userId="0ebe60f0-329f-4378-b93f-e89fca307a8a" providerId="ADAL" clId="{814A72B3-B07E-4425-92EA-DC5EB510D74E}" dt="2021-11-22T08:35:05.422" v="10093" actId="478"/>
          <ac:spMkLst>
            <pc:docMk/>
            <pc:sldMk cId="1182033904" sldId="463"/>
            <ac:spMk id="18" creationId="{5641EB5F-0944-49C8-A42F-1A7644BDDB42}"/>
          </ac:spMkLst>
        </pc:spChg>
        <pc:spChg chg="add del mod">
          <ac:chgData name="Karel van der Lelij" userId="0ebe60f0-329f-4378-b93f-e89fca307a8a" providerId="ADAL" clId="{814A72B3-B07E-4425-92EA-DC5EB510D74E}" dt="2021-11-19T11:30:36.210" v="7549" actId="478"/>
          <ac:spMkLst>
            <pc:docMk/>
            <pc:sldMk cId="1182033904" sldId="463"/>
            <ac:spMk id="19" creationId="{00DB4150-F5C9-49E9-BE56-2F10AD95B7E0}"/>
          </ac:spMkLst>
        </pc:spChg>
        <pc:spChg chg="add del mod ord">
          <ac:chgData name="Karel van der Lelij" userId="0ebe60f0-329f-4378-b93f-e89fca307a8a" providerId="ADAL" clId="{814A72B3-B07E-4425-92EA-DC5EB510D74E}" dt="2021-11-22T08:38:15.438" v="10156" actId="478"/>
          <ac:spMkLst>
            <pc:docMk/>
            <pc:sldMk cId="1182033904" sldId="463"/>
            <ac:spMk id="19" creationId="{782BD635-29F4-4768-9B3A-D7DC9C9ECC15}"/>
          </ac:spMkLst>
        </pc:spChg>
        <pc:spChg chg="add mod">
          <ac:chgData name="Karel van der Lelij" userId="0ebe60f0-329f-4378-b93f-e89fca307a8a" providerId="ADAL" clId="{814A72B3-B07E-4425-92EA-DC5EB510D74E}" dt="2021-11-19T11:21:59.193" v="7396"/>
          <ac:spMkLst>
            <pc:docMk/>
            <pc:sldMk cId="1182033904" sldId="463"/>
            <ac:spMk id="21" creationId="{01E61CF9-F177-444E-87A4-051736DD3006}"/>
          </ac:spMkLst>
        </pc:spChg>
        <pc:spChg chg="add mod">
          <ac:chgData name="Karel van der Lelij" userId="0ebe60f0-329f-4378-b93f-e89fca307a8a" providerId="ADAL" clId="{814A72B3-B07E-4425-92EA-DC5EB510D74E}" dt="2021-11-19T11:21:59.193" v="7396"/>
          <ac:spMkLst>
            <pc:docMk/>
            <pc:sldMk cId="1182033904" sldId="463"/>
            <ac:spMk id="22" creationId="{9A94C0AE-5506-4A43-9312-89754496580B}"/>
          </ac:spMkLst>
        </pc:spChg>
        <pc:spChg chg="add mod">
          <ac:chgData name="Karel van der Lelij" userId="0ebe60f0-329f-4378-b93f-e89fca307a8a" providerId="ADAL" clId="{814A72B3-B07E-4425-92EA-DC5EB510D74E}" dt="2021-11-19T11:21:59.193" v="7396"/>
          <ac:spMkLst>
            <pc:docMk/>
            <pc:sldMk cId="1182033904" sldId="463"/>
            <ac:spMk id="23" creationId="{0135A1C1-F495-4A07-AEAE-385FF74F8D44}"/>
          </ac:spMkLst>
        </pc:spChg>
        <pc:spChg chg="add del mod ord">
          <ac:chgData name="Karel van der Lelij" userId="0ebe60f0-329f-4378-b93f-e89fca307a8a" providerId="ADAL" clId="{814A72B3-B07E-4425-92EA-DC5EB510D74E}" dt="2021-11-22T08:34:36.077" v="10088" actId="478"/>
          <ac:spMkLst>
            <pc:docMk/>
            <pc:sldMk cId="1182033904" sldId="463"/>
            <ac:spMk id="24" creationId="{33747A8C-8EFB-4B9B-862E-E4127E389A8F}"/>
          </ac:spMkLst>
        </pc:spChg>
        <pc:spChg chg="add del mod ord">
          <ac:chgData name="Karel van der Lelij" userId="0ebe60f0-329f-4378-b93f-e89fca307a8a" providerId="ADAL" clId="{814A72B3-B07E-4425-92EA-DC5EB510D74E}" dt="2021-11-22T08:34:33.501" v="10087" actId="478"/>
          <ac:spMkLst>
            <pc:docMk/>
            <pc:sldMk cId="1182033904" sldId="463"/>
            <ac:spMk id="26" creationId="{F95F9EDE-E0E8-4A8B-AA92-B7875E057ACE}"/>
          </ac:spMkLst>
        </pc:spChg>
        <pc:spChg chg="add mod">
          <ac:chgData name="Karel van der Lelij" userId="0ebe60f0-329f-4378-b93f-e89fca307a8a" providerId="ADAL" clId="{814A72B3-B07E-4425-92EA-DC5EB510D74E}" dt="2021-11-22T08:35:24.461" v="10130" actId="1038"/>
          <ac:spMkLst>
            <pc:docMk/>
            <pc:sldMk cId="1182033904" sldId="463"/>
            <ac:spMk id="27" creationId="{FCE139BE-233C-4BC4-95AD-D147B7BFA47A}"/>
          </ac:spMkLst>
        </pc:spChg>
        <pc:spChg chg="add mod ord">
          <ac:chgData name="Karel van der Lelij" userId="0ebe60f0-329f-4378-b93f-e89fca307a8a" providerId="ADAL" clId="{814A72B3-B07E-4425-92EA-DC5EB510D74E}" dt="2021-11-22T08:35:13.823" v="10095" actId="167"/>
          <ac:spMkLst>
            <pc:docMk/>
            <pc:sldMk cId="1182033904" sldId="463"/>
            <ac:spMk id="28" creationId="{16563C3A-3FDA-485C-844A-A219E062F2C9}"/>
          </ac:spMkLst>
        </pc:spChg>
        <pc:spChg chg="add mod ord">
          <ac:chgData name="Karel van der Lelij" userId="0ebe60f0-329f-4378-b93f-e89fca307a8a" providerId="ADAL" clId="{814A72B3-B07E-4425-92EA-DC5EB510D74E}" dt="2021-11-22T08:35:13.823" v="10095" actId="167"/>
          <ac:spMkLst>
            <pc:docMk/>
            <pc:sldMk cId="1182033904" sldId="463"/>
            <ac:spMk id="30" creationId="{2A45D406-63DA-4FDE-952C-897E1E3B8C30}"/>
          </ac:spMkLst>
        </pc:spChg>
        <pc:spChg chg="add mod ord">
          <ac:chgData name="Karel van der Lelij" userId="0ebe60f0-329f-4378-b93f-e89fca307a8a" providerId="ADAL" clId="{814A72B3-B07E-4425-92EA-DC5EB510D74E}" dt="2021-11-22T08:41:44.521" v="10183" actId="167"/>
          <ac:spMkLst>
            <pc:docMk/>
            <pc:sldMk cId="1182033904" sldId="463"/>
            <ac:spMk id="31" creationId="{D8AEF448-D9E2-4F2A-B651-E004616D69AC}"/>
          </ac:spMkLst>
        </pc:spChg>
        <pc:picChg chg="del">
          <ac:chgData name="Karel van der Lelij" userId="0ebe60f0-329f-4378-b93f-e89fca307a8a" providerId="ADAL" clId="{814A72B3-B07E-4425-92EA-DC5EB510D74E}" dt="2021-11-19T11:21:58.842" v="7395" actId="478"/>
          <ac:picMkLst>
            <pc:docMk/>
            <pc:sldMk cId="1182033904" sldId="463"/>
            <ac:picMk id="6" creationId="{17A28DD2-CC7C-44FD-B02A-65679D206539}"/>
          </ac:picMkLst>
        </pc:picChg>
        <pc:picChg chg="add mod">
          <ac:chgData name="Karel van der Lelij" userId="0ebe60f0-329f-4378-b93f-e89fca307a8a" providerId="ADAL" clId="{814A72B3-B07E-4425-92EA-DC5EB510D74E}" dt="2021-11-19T11:21:59.193" v="7396"/>
          <ac:picMkLst>
            <pc:docMk/>
            <pc:sldMk cId="1182033904" sldId="463"/>
            <ac:picMk id="20" creationId="{E39A9C22-5E9D-4891-94C2-D2C6E1C8B043}"/>
          </ac:picMkLst>
        </pc:picChg>
        <pc:cxnChg chg="del mod">
          <ac:chgData name="Karel van der Lelij" userId="0ebe60f0-329f-4378-b93f-e89fca307a8a" providerId="ADAL" clId="{814A72B3-B07E-4425-92EA-DC5EB510D74E}" dt="2021-11-19T11:30:38.264" v="7550" actId="478"/>
          <ac:cxnSpMkLst>
            <pc:docMk/>
            <pc:sldMk cId="1182033904" sldId="463"/>
            <ac:cxnSpMk id="13" creationId="{E14C6905-9FAD-45B2-9D56-8F5B517123E5}"/>
          </ac:cxnSpMkLst>
        </pc:cxnChg>
        <pc:cxnChg chg="add mod">
          <ac:chgData name="Karel van der Lelij" userId="0ebe60f0-329f-4378-b93f-e89fca307a8a" providerId="ADAL" clId="{814A72B3-B07E-4425-92EA-DC5EB510D74E}" dt="2021-11-22T08:35:31.516" v="10131" actId="14100"/>
          <ac:cxnSpMkLst>
            <pc:docMk/>
            <pc:sldMk cId="1182033904" sldId="463"/>
            <ac:cxnSpMk id="16" creationId="{029FD179-B465-4390-A1DC-331DD85F644D}"/>
          </ac:cxnSpMkLst>
        </pc:cxnChg>
        <pc:cxnChg chg="add del mod">
          <ac:chgData name="Karel van der Lelij" userId="0ebe60f0-329f-4378-b93f-e89fca307a8a" providerId="ADAL" clId="{814A72B3-B07E-4425-92EA-DC5EB510D74E}" dt="2021-11-22T08:35:01.781" v="10091" actId="478"/>
          <ac:cxnSpMkLst>
            <pc:docMk/>
            <pc:sldMk cId="1182033904" sldId="463"/>
            <ac:cxnSpMk id="17" creationId="{E98F8C72-ECBF-4FC8-89CC-174730BD7A80}"/>
          </ac:cxnSpMkLst>
        </pc:cxnChg>
        <pc:cxnChg chg="add del mod ord">
          <ac:chgData name="Karel van der Lelij" userId="0ebe60f0-329f-4378-b93f-e89fca307a8a" providerId="ADAL" clId="{814A72B3-B07E-4425-92EA-DC5EB510D74E}" dt="2021-11-22T08:34:33.501" v="10087" actId="478"/>
          <ac:cxnSpMkLst>
            <pc:docMk/>
            <pc:sldMk cId="1182033904" sldId="463"/>
            <ac:cxnSpMk id="25" creationId="{5FCCC290-E91A-4329-B4CE-B3BDCFF57195}"/>
          </ac:cxnSpMkLst>
        </pc:cxnChg>
        <pc:cxnChg chg="add mod ord">
          <ac:chgData name="Karel van der Lelij" userId="0ebe60f0-329f-4378-b93f-e89fca307a8a" providerId="ADAL" clId="{814A72B3-B07E-4425-92EA-DC5EB510D74E}" dt="2021-11-22T08:41:48.877" v="10184" actId="14100"/>
          <ac:cxnSpMkLst>
            <pc:docMk/>
            <pc:sldMk cId="1182033904" sldId="463"/>
            <ac:cxnSpMk id="29" creationId="{B44054CE-217B-48B1-A5C5-D61EC805CD78}"/>
          </ac:cxnSpMkLst>
        </pc:cxnChg>
      </pc:sldChg>
      <pc:sldChg chg="addSp modSp add del">
        <pc:chgData name="Karel van der Lelij" userId="0ebe60f0-329f-4378-b93f-e89fca307a8a" providerId="ADAL" clId="{814A72B3-B07E-4425-92EA-DC5EB510D74E}" dt="2021-11-19T11:11:11.215" v="7140" actId="47"/>
        <pc:sldMkLst>
          <pc:docMk/>
          <pc:sldMk cId="1236876589" sldId="463"/>
        </pc:sldMkLst>
        <pc:spChg chg="add mod">
          <ac:chgData name="Karel van der Lelij" userId="0ebe60f0-329f-4378-b93f-e89fca307a8a" providerId="ADAL" clId="{814A72B3-B07E-4425-92EA-DC5EB510D74E}" dt="2021-11-19T11:10:38.886" v="7137" actId="571"/>
          <ac:spMkLst>
            <pc:docMk/>
            <pc:sldMk cId="1236876589" sldId="463"/>
            <ac:spMk id="15" creationId="{E731EDBD-2D30-41FA-99EC-D018EC8F0ACC}"/>
          </ac:spMkLst>
        </pc:spChg>
      </pc:sldChg>
      <pc:sldChg chg="addSp delSp modSp add mod">
        <pc:chgData name="Karel van der Lelij" userId="0ebe60f0-329f-4378-b93f-e89fca307a8a" providerId="ADAL" clId="{814A72B3-B07E-4425-92EA-DC5EB510D74E}" dt="2021-11-22T08:41:28.477" v="10180" actId="14100"/>
        <pc:sldMkLst>
          <pc:docMk/>
          <pc:sldMk cId="493324688" sldId="464"/>
        </pc:sldMkLst>
        <pc:spChg chg="del mod">
          <ac:chgData name="Karel van der Lelij" userId="0ebe60f0-329f-4378-b93f-e89fca307a8a" providerId="ADAL" clId="{814A72B3-B07E-4425-92EA-DC5EB510D74E}" dt="2021-11-19T11:33:12.873" v="7571" actId="478"/>
          <ac:spMkLst>
            <pc:docMk/>
            <pc:sldMk cId="493324688" sldId="464"/>
            <ac:spMk id="4" creationId="{827E4CA5-7711-4911-9A00-54CE010CE405}"/>
          </ac:spMkLst>
        </pc:spChg>
        <pc:spChg chg="del">
          <ac:chgData name="Karel van der Lelij" userId="0ebe60f0-329f-4378-b93f-e89fca307a8a" providerId="ADAL" clId="{814A72B3-B07E-4425-92EA-DC5EB510D74E}" dt="2021-11-19T11:22:07.618" v="7397" actId="478"/>
          <ac:spMkLst>
            <pc:docMk/>
            <pc:sldMk cId="493324688" sldId="464"/>
            <ac:spMk id="7" creationId="{F90BD689-66EB-4980-93C0-C1504F225373}"/>
          </ac:spMkLst>
        </pc:spChg>
        <pc:spChg chg="del">
          <ac:chgData name="Karel van der Lelij" userId="0ebe60f0-329f-4378-b93f-e89fca307a8a" providerId="ADAL" clId="{814A72B3-B07E-4425-92EA-DC5EB510D74E}" dt="2021-11-19T11:22:07.618" v="7397" actId="478"/>
          <ac:spMkLst>
            <pc:docMk/>
            <pc:sldMk cId="493324688" sldId="464"/>
            <ac:spMk id="8" creationId="{942519D2-8720-4C0C-A819-89B9A22575B2}"/>
          </ac:spMkLst>
        </pc:spChg>
        <pc:spChg chg="mod">
          <ac:chgData name="Karel van der Lelij" userId="0ebe60f0-329f-4378-b93f-e89fca307a8a" providerId="ADAL" clId="{814A72B3-B07E-4425-92EA-DC5EB510D74E}" dt="2021-11-19T11:14:03.890" v="7212" actId="20577"/>
          <ac:spMkLst>
            <pc:docMk/>
            <pc:sldMk cId="493324688" sldId="464"/>
            <ac:spMk id="9" creationId="{00000000-0000-0000-0000-000000000000}"/>
          </ac:spMkLst>
        </pc:spChg>
        <pc:spChg chg="del">
          <ac:chgData name="Karel van der Lelij" userId="0ebe60f0-329f-4378-b93f-e89fca307a8a" providerId="ADAL" clId="{814A72B3-B07E-4425-92EA-DC5EB510D74E}" dt="2021-11-19T11:22:07.618" v="7397" actId="478"/>
          <ac:spMkLst>
            <pc:docMk/>
            <pc:sldMk cId="493324688" sldId="464"/>
            <ac:spMk id="11" creationId="{547CB04E-15F7-4359-9FAD-4A4DAEE56288}"/>
          </ac:spMkLst>
        </pc:spChg>
        <pc:spChg chg="del mod">
          <ac:chgData name="Karel van der Lelij" userId="0ebe60f0-329f-4378-b93f-e89fca307a8a" providerId="ADAL" clId="{814A72B3-B07E-4425-92EA-DC5EB510D74E}" dt="2021-11-22T08:38:43.686" v="10162" actId="478"/>
          <ac:spMkLst>
            <pc:docMk/>
            <pc:sldMk cId="493324688" sldId="464"/>
            <ac:spMk id="12" creationId="{B4C01B36-0A3A-48CA-92F3-A8E8773BB5CB}"/>
          </ac:spMkLst>
        </pc:spChg>
        <pc:spChg chg="del">
          <ac:chgData name="Karel van der Lelij" userId="0ebe60f0-329f-4378-b93f-e89fca307a8a" providerId="ADAL" clId="{814A72B3-B07E-4425-92EA-DC5EB510D74E}" dt="2021-11-19T11:32:23.777" v="7568" actId="478"/>
          <ac:spMkLst>
            <pc:docMk/>
            <pc:sldMk cId="493324688" sldId="464"/>
            <ac:spMk id="14" creationId="{B2E4C89D-1856-41CB-A7E6-D1B6DAD57813}"/>
          </ac:spMkLst>
        </pc:spChg>
        <pc:spChg chg="del">
          <ac:chgData name="Karel van der Lelij" userId="0ebe60f0-329f-4378-b93f-e89fca307a8a" providerId="ADAL" clId="{814A72B3-B07E-4425-92EA-DC5EB510D74E}" dt="2021-11-19T11:32:26.288" v="7569" actId="478"/>
          <ac:spMkLst>
            <pc:docMk/>
            <pc:sldMk cId="493324688" sldId="464"/>
            <ac:spMk id="15" creationId="{B1036C39-B8A6-4250-A862-3C5CBE415FC1}"/>
          </ac:spMkLst>
        </pc:spChg>
        <pc:spChg chg="add del mod">
          <ac:chgData name="Karel van der Lelij" userId="0ebe60f0-329f-4378-b93f-e89fca307a8a" providerId="ADAL" clId="{814A72B3-B07E-4425-92EA-DC5EB510D74E}" dt="2021-11-19T11:33:30.833" v="7594" actId="478"/>
          <ac:spMkLst>
            <pc:docMk/>
            <pc:sldMk cId="493324688" sldId="464"/>
            <ac:spMk id="17" creationId="{74D19A1E-98FE-45DB-A57A-0E6757B144E7}"/>
          </ac:spMkLst>
        </pc:spChg>
        <pc:spChg chg="add mod">
          <ac:chgData name="Karel van der Lelij" userId="0ebe60f0-329f-4378-b93f-e89fca307a8a" providerId="ADAL" clId="{814A72B3-B07E-4425-92EA-DC5EB510D74E}" dt="2021-11-22T08:37:57.224" v="10155" actId="14100"/>
          <ac:spMkLst>
            <pc:docMk/>
            <pc:sldMk cId="493324688" sldId="464"/>
            <ac:spMk id="18" creationId="{416051AF-2F6C-48C2-82BC-3E5C9CAFC286}"/>
          </ac:spMkLst>
        </pc:spChg>
        <pc:spChg chg="add mod">
          <ac:chgData name="Karel van der Lelij" userId="0ebe60f0-329f-4378-b93f-e89fca307a8a" providerId="ADAL" clId="{814A72B3-B07E-4425-92EA-DC5EB510D74E}" dt="2021-11-22T08:36:13.299" v="10134"/>
          <ac:spMkLst>
            <pc:docMk/>
            <pc:sldMk cId="493324688" sldId="464"/>
            <ac:spMk id="20" creationId="{5247FD81-1106-4CAF-9296-502F6B8CA348}"/>
          </ac:spMkLst>
        </pc:spChg>
        <pc:spChg chg="add mod">
          <ac:chgData name="Karel van der Lelij" userId="0ebe60f0-329f-4378-b93f-e89fca307a8a" providerId="ADAL" clId="{814A72B3-B07E-4425-92EA-DC5EB510D74E}" dt="2021-11-19T11:22:08.084" v="7398"/>
          <ac:spMkLst>
            <pc:docMk/>
            <pc:sldMk cId="493324688" sldId="464"/>
            <ac:spMk id="22" creationId="{45CE832F-49E3-4287-A7E7-268724989DB7}"/>
          </ac:spMkLst>
        </pc:spChg>
        <pc:spChg chg="add mod">
          <ac:chgData name="Karel van der Lelij" userId="0ebe60f0-329f-4378-b93f-e89fca307a8a" providerId="ADAL" clId="{814A72B3-B07E-4425-92EA-DC5EB510D74E}" dt="2021-11-19T11:22:08.084" v="7398"/>
          <ac:spMkLst>
            <pc:docMk/>
            <pc:sldMk cId="493324688" sldId="464"/>
            <ac:spMk id="23" creationId="{B87086DD-F9FE-4C5D-A87D-86386D5C6E4E}"/>
          </ac:spMkLst>
        </pc:spChg>
        <pc:spChg chg="add mod">
          <ac:chgData name="Karel van der Lelij" userId="0ebe60f0-329f-4378-b93f-e89fca307a8a" providerId="ADAL" clId="{814A72B3-B07E-4425-92EA-DC5EB510D74E}" dt="2021-11-19T11:22:08.084" v="7398"/>
          <ac:spMkLst>
            <pc:docMk/>
            <pc:sldMk cId="493324688" sldId="464"/>
            <ac:spMk id="24" creationId="{2E4E15F9-FD7F-44D1-B7FF-334A3B8C19F6}"/>
          </ac:spMkLst>
        </pc:spChg>
        <pc:spChg chg="add del mod">
          <ac:chgData name="Karel van der Lelij" userId="0ebe60f0-329f-4378-b93f-e89fca307a8a" providerId="ADAL" clId="{814A72B3-B07E-4425-92EA-DC5EB510D74E}" dt="2021-11-22T08:36:10.517" v="10133" actId="478"/>
          <ac:spMkLst>
            <pc:docMk/>
            <pc:sldMk cId="493324688" sldId="464"/>
            <ac:spMk id="26" creationId="{206B2562-A869-42B8-BAED-A20EDA40435C}"/>
          </ac:spMkLst>
        </pc:spChg>
        <pc:spChg chg="add del mod">
          <ac:chgData name="Karel van der Lelij" userId="0ebe60f0-329f-4378-b93f-e89fca307a8a" providerId="ADAL" clId="{814A72B3-B07E-4425-92EA-DC5EB510D74E}" dt="2021-11-22T08:36:10.517" v="10133" actId="478"/>
          <ac:spMkLst>
            <pc:docMk/>
            <pc:sldMk cId="493324688" sldId="464"/>
            <ac:spMk id="28" creationId="{733EC567-241E-4BA0-A581-87F2E38C7B34}"/>
          </ac:spMkLst>
        </pc:spChg>
        <pc:spChg chg="add del mod ord">
          <ac:chgData name="Karel van der Lelij" userId="0ebe60f0-329f-4378-b93f-e89fca307a8a" providerId="ADAL" clId="{814A72B3-B07E-4425-92EA-DC5EB510D74E}" dt="2021-11-22T08:36:10.517" v="10133" actId="478"/>
          <ac:spMkLst>
            <pc:docMk/>
            <pc:sldMk cId="493324688" sldId="464"/>
            <ac:spMk id="29" creationId="{13F7C2AC-95C9-4291-A646-61B43FAE7FD9}"/>
          </ac:spMkLst>
        </pc:spChg>
        <pc:spChg chg="add mod">
          <ac:chgData name="Karel van der Lelij" userId="0ebe60f0-329f-4378-b93f-e89fca307a8a" providerId="ADAL" clId="{814A72B3-B07E-4425-92EA-DC5EB510D74E}" dt="2021-11-22T08:37:49.839" v="10154" actId="14100"/>
          <ac:spMkLst>
            <pc:docMk/>
            <pc:sldMk cId="493324688" sldId="464"/>
            <ac:spMk id="30" creationId="{3F4B9FC6-D0AF-415A-90E3-9DA7EF42AF4C}"/>
          </ac:spMkLst>
        </pc:spChg>
        <pc:spChg chg="add del mod">
          <ac:chgData name="Karel van der Lelij" userId="0ebe60f0-329f-4378-b93f-e89fca307a8a" providerId="ADAL" clId="{814A72B3-B07E-4425-92EA-DC5EB510D74E}" dt="2021-11-22T08:39:31.335" v="10165" actId="1076"/>
          <ac:spMkLst>
            <pc:docMk/>
            <pc:sldMk cId="493324688" sldId="464"/>
            <ac:spMk id="31" creationId="{98411159-99EB-4FF3-98BA-7DC502C8A7FB}"/>
          </ac:spMkLst>
        </pc:spChg>
        <pc:spChg chg="add del mod">
          <ac:chgData name="Karel van der Lelij" userId="0ebe60f0-329f-4378-b93f-e89fca307a8a" providerId="ADAL" clId="{814A72B3-B07E-4425-92EA-DC5EB510D74E}" dt="2021-11-19T11:34:31.496" v="7607" actId="478"/>
          <ac:spMkLst>
            <pc:docMk/>
            <pc:sldMk cId="493324688" sldId="464"/>
            <ac:spMk id="32" creationId="{EA3734FE-82D8-4907-A360-A0AF3DE330FC}"/>
          </ac:spMkLst>
        </pc:spChg>
        <pc:spChg chg="add mod">
          <ac:chgData name="Karel van der Lelij" userId="0ebe60f0-329f-4378-b93f-e89fca307a8a" providerId="ADAL" clId="{814A72B3-B07E-4425-92EA-DC5EB510D74E}" dt="2021-11-22T08:36:13.299" v="10134"/>
          <ac:spMkLst>
            <pc:docMk/>
            <pc:sldMk cId="493324688" sldId="464"/>
            <ac:spMk id="34" creationId="{A5619A69-486E-4EC6-97E2-B957929E20D4}"/>
          </ac:spMkLst>
        </pc:spChg>
        <pc:spChg chg="add mod">
          <ac:chgData name="Karel van der Lelij" userId="0ebe60f0-329f-4378-b93f-e89fca307a8a" providerId="ADAL" clId="{814A72B3-B07E-4425-92EA-DC5EB510D74E}" dt="2021-11-22T08:36:13.299" v="10134"/>
          <ac:spMkLst>
            <pc:docMk/>
            <pc:sldMk cId="493324688" sldId="464"/>
            <ac:spMk id="35" creationId="{BCD58562-89DB-43C1-8810-70FA2A2A5D26}"/>
          </ac:spMkLst>
        </pc:spChg>
        <pc:spChg chg="add mod ord">
          <ac:chgData name="Karel van der Lelij" userId="0ebe60f0-329f-4378-b93f-e89fca307a8a" providerId="ADAL" clId="{814A72B3-B07E-4425-92EA-DC5EB510D74E}" dt="2021-11-22T08:37:18.524" v="10150" actId="167"/>
          <ac:spMkLst>
            <pc:docMk/>
            <pc:sldMk cId="493324688" sldId="464"/>
            <ac:spMk id="36" creationId="{2D511081-7BDA-4959-9568-383DCB5F69F5}"/>
          </ac:spMkLst>
        </pc:spChg>
        <pc:grpChg chg="add del mod">
          <ac:chgData name="Karel van der Lelij" userId="0ebe60f0-329f-4378-b93f-e89fca307a8a" providerId="ADAL" clId="{814A72B3-B07E-4425-92EA-DC5EB510D74E}" dt="2021-11-19T11:15:26.074" v="7221" actId="478"/>
          <ac:grpSpMkLst>
            <pc:docMk/>
            <pc:sldMk cId="493324688" sldId="464"/>
            <ac:grpSpMk id="18" creationId="{65971A1E-072A-4C96-930E-ED75E8F2DF50}"/>
          </ac:grpSpMkLst>
        </pc:grpChg>
        <pc:picChg chg="del">
          <ac:chgData name="Karel van der Lelij" userId="0ebe60f0-329f-4378-b93f-e89fca307a8a" providerId="ADAL" clId="{814A72B3-B07E-4425-92EA-DC5EB510D74E}" dt="2021-11-19T11:22:07.618" v="7397" actId="478"/>
          <ac:picMkLst>
            <pc:docMk/>
            <pc:sldMk cId="493324688" sldId="464"/>
            <ac:picMk id="6" creationId="{17A28DD2-CC7C-44FD-B02A-65679D206539}"/>
          </ac:picMkLst>
        </pc:picChg>
        <pc:picChg chg="add mod">
          <ac:chgData name="Karel van der Lelij" userId="0ebe60f0-329f-4378-b93f-e89fca307a8a" providerId="ADAL" clId="{814A72B3-B07E-4425-92EA-DC5EB510D74E}" dt="2021-11-19T11:22:08.084" v="7398"/>
          <ac:picMkLst>
            <pc:docMk/>
            <pc:sldMk cId="493324688" sldId="464"/>
            <ac:picMk id="21" creationId="{AAD40C1A-0B31-4863-9BF7-F5E081398658}"/>
          </ac:picMkLst>
        </pc:picChg>
        <pc:cxnChg chg="del mod">
          <ac:chgData name="Karel van der Lelij" userId="0ebe60f0-329f-4378-b93f-e89fca307a8a" providerId="ADAL" clId="{814A72B3-B07E-4425-92EA-DC5EB510D74E}" dt="2021-11-19T11:15:05.843" v="7215" actId="478"/>
          <ac:cxnSpMkLst>
            <pc:docMk/>
            <pc:sldMk cId="493324688" sldId="464"/>
            <ac:cxnSpMk id="13" creationId="{E14C6905-9FAD-45B2-9D56-8F5B517123E5}"/>
          </ac:cxnSpMkLst>
        </pc:cxnChg>
        <pc:cxnChg chg="del mod">
          <ac:chgData name="Karel van der Lelij" userId="0ebe60f0-329f-4378-b93f-e89fca307a8a" providerId="ADAL" clId="{814A72B3-B07E-4425-92EA-DC5EB510D74E}" dt="2021-11-19T11:15:07.954" v="7216" actId="478"/>
          <ac:cxnSpMkLst>
            <pc:docMk/>
            <pc:sldMk cId="493324688" sldId="464"/>
            <ac:cxnSpMk id="16" creationId="{029FD179-B465-4390-A1DC-331DD85F644D}"/>
          </ac:cxnSpMkLst>
        </pc:cxnChg>
        <pc:cxnChg chg="mod">
          <ac:chgData name="Karel van der Lelij" userId="0ebe60f0-329f-4378-b93f-e89fca307a8a" providerId="ADAL" clId="{814A72B3-B07E-4425-92EA-DC5EB510D74E}" dt="2021-11-19T11:15:09.080" v="7217"/>
          <ac:cxnSpMkLst>
            <pc:docMk/>
            <pc:sldMk cId="493324688" sldId="464"/>
            <ac:cxnSpMk id="19" creationId="{0E5EFB02-B1F3-40D0-BB92-433064FDEF84}"/>
          </ac:cxnSpMkLst>
        </pc:cxnChg>
        <pc:cxnChg chg="add mod">
          <ac:chgData name="Karel van der Lelij" userId="0ebe60f0-329f-4378-b93f-e89fca307a8a" providerId="ADAL" clId="{814A72B3-B07E-4425-92EA-DC5EB510D74E}" dt="2021-11-22T08:41:28.477" v="10180" actId="14100"/>
          <ac:cxnSpMkLst>
            <pc:docMk/>
            <pc:sldMk cId="493324688" sldId="464"/>
            <ac:cxnSpMk id="19" creationId="{0FFB1D07-F05A-4F6C-9A49-B1C9D2F32A0D}"/>
          </ac:cxnSpMkLst>
        </pc:cxnChg>
        <pc:cxnChg chg="mod">
          <ac:chgData name="Karel van der Lelij" userId="0ebe60f0-329f-4378-b93f-e89fca307a8a" providerId="ADAL" clId="{814A72B3-B07E-4425-92EA-DC5EB510D74E}" dt="2021-11-19T11:15:09.080" v="7217"/>
          <ac:cxnSpMkLst>
            <pc:docMk/>
            <pc:sldMk cId="493324688" sldId="464"/>
            <ac:cxnSpMk id="20" creationId="{BDB74EF5-B3D8-4B35-86C8-2AB6BD05F06F}"/>
          </ac:cxnSpMkLst>
        </pc:cxnChg>
        <pc:cxnChg chg="add del mod">
          <ac:chgData name="Karel van der Lelij" userId="0ebe60f0-329f-4378-b93f-e89fca307a8a" providerId="ADAL" clId="{814A72B3-B07E-4425-92EA-DC5EB510D74E}" dt="2021-11-22T08:36:10.517" v="10133" actId="478"/>
          <ac:cxnSpMkLst>
            <pc:docMk/>
            <pc:sldMk cId="493324688" sldId="464"/>
            <ac:cxnSpMk id="25" creationId="{97A3F86A-50BC-47FD-A920-9E9A03C85219}"/>
          </ac:cxnSpMkLst>
        </pc:cxnChg>
        <pc:cxnChg chg="add del mod">
          <ac:chgData name="Karel van der Lelij" userId="0ebe60f0-329f-4378-b93f-e89fca307a8a" providerId="ADAL" clId="{814A72B3-B07E-4425-92EA-DC5EB510D74E}" dt="2021-11-22T08:36:10.517" v="10133" actId="478"/>
          <ac:cxnSpMkLst>
            <pc:docMk/>
            <pc:sldMk cId="493324688" sldId="464"/>
            <ac:cxnSpMk id="27" creationId="{C2A56995-13F4-4122-8769-CCA058139B32}"/>
          </ac:cxnSpMkLst>
        </pc:cxnChg>
        <pc:cxnChg chg="add mod">
          <ac:chgData name="Karel van der Lelij" userId="0ebe60f0-329f-4378-b93f-e89fca307a8a" providerId="ADAL" clId="{814A72B3-B07E-4425-92EA-DC5EB510D74E}" dt="2021-11-22T08:36:13.299" v="10134"/>
          <ac:cxnSpMkLst>
            <pc:docMk/>
            <pc:sldMk cId="493324688" sldId="464"/>
            <ac:cxnSpMk id="32" creationId="{98D331EF-D0D5-4B5D-92F0-6B04B53114D8}"/>
          </ac:cxnSpMkLst>
        </pc:cxnChg>
        <pc:cxnChg chg="add mod ord">
          <ac:chgData name="Karel van der Lelij" userId="0ebe60f0-329f-4378-b93f-e89fca307a8a" providerId="ADAL" clId="{814A72B3-B07E-4425-92EA-DC5EB510D74E}" dt="2021-11-22T08:39:43.042" v="10167" actId="166"/>
          <ac:cxnSpMkLst>
            <pc:docMk/>
            <pc:sldMk cId="493324688" sldId="464"/>
            <ac:cxnSpMk id="33" creationId="{909FBCE7-CB1B-4206-B26E-0DB5D5B4C897}"/>
          </ac:cxnSpMkLst>
        </pc:cxnChg>
      </pc:sldChg>
      <pc:sldChg chg="addSp modSp add del mod">
        <pc:chgData name="Karel van der Lelij" userId="0ebe60f0-329f-4378-b93f-e89fca307a8a" providerId="ADAL" clId="{814A72B3-B07E-4425-92EA-DC5EB510D74E}" dt="2021-11-19T11:41:44.937" v="7643" actId="47"/>
        <pc:sldMkLst>
          <pc:docMk/>
          <pc:sldMk cId="1833350497" sldId="465"/>
        </pc:sldMkLst>
        <pc:spChg chg="add mod">
          <ac:chgData name="Karel van der Lelij" userId="0ebe60f0-329f-4378-b93f-e89fca307a8a" providerId="ADAL" clId="{814A72B3-B07E-4425-92EA-DC5EB510D74E}" dt="2021-11-19T11:35:01.504" v="7616" actId="1038"/>
          <ac:spMkLst>
            <pc:docMk/>
            <pc:sldMk cId="1833350497" sldId="465"/>
            <ac:spMk id="19" creationId="{7F90EE4A-E963-4008-B865-7AA3E1DE928D}"/>
          </ac:spMkLst>
        </pc:spChg>
        <pc:cxnChg chg="add mod">
          <ac:chgData name="Karel van der Lelij" userId="0ebe60f0-329f-4378-b93f-e89fca307a8a" providerId="ADAL" clId="{814A72B3-B07E-4425-92EA-DC5EB510D74E}" dt="2021-11-19T11:35:17.012" v="7619" actId="14100"/>
          <ac:cxnSpMkLst>
            <pc:docMk/>
            <pc:sldMk cId="1833350497" sldId="465"/>
            <ac:cxnSpMk id="20" creationId="{B871E630-E326-423A-AA5C-3CBD53F713EE}"/>
          </ac:cxnSpMkLst>
        </pc:cxnChg>
      </pc:sldChg>
      <pc:sldChg chg="addSp delSp modSp add del mod ord">
        <pc:chgData name="Karel van der Lelij" userId="0ebe60f0-329f-4378-b93f-e89fca307a8a" providerId="ADAL" clId="{814A72B3-B07E-4425-92EA-DC5EB510D74E}" dt="2021-11-19T11:43:03.568" v="7673" actId="47"/>
        <pc:sldMkLst>
          <pc:docMk/>
          <pc:sldMk cId="1555375118" sldId="466"/>
        </pc:sldMkLst>
        <pc:cxnChg chg="del mod">
          <ac:chgData name="Karel van der Lelij" userId="0ebe60f0-329f-4378-b93f-e89fca307a8a" providerId="ADAL" clId="{814A72B3-B07E-4425-92EA-DC5EB510D74E}" dt="2021-11-19T11:37:05.905" v="7623" actId="478"/>
          <ac:cxnSpMkLst>
            <pc:docMk/>
            <pc:sldMk cId="1555375118" sldId="466"/>
            <ac:cxnSpMk id="25" creationId="{97A3F86A-50BC-47FD-A920-9E9A03C85219}"/>
          </ac:cxnSpMkLst>
        </pc:cxnChg>
        <pc:cxnChg chg="del mod">
          <ac:chgData name="Karel van der Lelij" userId="0ebe60f0-329f-4378-b93f-e89fca307a8a" providerId="ADAL" clId="{814A72B3-B07E-4425-92EA-DC5EB510D74E}" dt="2021-11-19T11:37:08.256" v="7624" actId="478"/>
          <ac:cxnSpMkLst>
            <pc:docMk/>
            <pc:sldMk cId="1555375118" sldId="466"/>
            <ac:cxnSpMk id="27" creationId="{C2A56995-13F4-4122-8769-CCA058139B32}"/>
          </ac:cxnSpMkLst>
        </pc:cxnChg>
        <pc:cxnChg chg="add mod">
          <ac:chgData name="Karel van der Lelij" userId="0ebe60f0-329f-4378-b93f-e89fca307a8a" providerId="ADAL" clId="{814A72B3-B07E-4425-92EA-DC5EB510D74E}" dt="2021-11-19T11:37:26.258" v="7627" actId="14100"/>
          <ac:cxnSpMkLst>
            <pc:docMk/>
            <pc:sldMk cId="1555375118" sldId="466"/>
            <ac:cxnSpMk id="32" creationId="{6D62C6AA-D2A2-4154-93DE-F2C3D99E9C89}"/>
          </ac:cxnSpMkLst>
        </pc:cxnChg>
        <pc:cxnChg chg="add mod">
          <ac:chgData name="Karel van der Lelij" userId="0ebe60f0-329f-4378-b93f-e89fca307a8a" providerId="ADAL" clId="{814A72B3-B07E-4425-92EA-DC5EB510D74E}" dt="2021-11-19T11:38:24.829" v="7631"/>
          <ac:cxnSpMkLst>
            <pc:docMk/>
            <pc:sldMk cId="1555375118" sldId="466"/>
            <ac:cxnSpMk id="34" creationId="{54CF71D5-2E6D-4098-9C65-AAAD80531C6A}"/>
          </ac:cxnSpMkLst>
        </pc:cxnChg>
      </pc:sldChg>
      <pc:sldChg chg="add del">
        <pc:chgData name="Karel van der Lelij" userId="0ebe60f0-329f-4378-b93f-e89fca307a8a" providerId="ADAL" clId="{814A72B3-B07E-4425-92EA-DC5EB510D74E}" dt="2021-11-19T11:43:05.223" v="7674" actId="47"/>
        <pc:sldMkLst>
          <pc:docMk/>
          <pc:sldMk cId="2423238524" sldId="467"/>
        </pc:sldMkLst>
      </pc:sldChg>
      <pc:sldChg chg="addSp delSp modSp add mod">
        <pc:chgData name="Karel van der Lelij" userId="0ebe60f0-329f-4378-b93f-e89fca307a8a" providerId="ADAL" clId="{814A72B3-B07E-4425-92EA-DC5EB510D74E}" dt="2021-11-22T08:41:20.747" v="10179" actId="14100"/>
        <pc:sldMkLst>
          <pc:docMk/>
          <pc:sldMk cId="3248501653" sldId="468"/>
        </pc:sldMkLst>
        <pc:spChg chg="del">
          <ac:chgData name="Karel van der Lelij" userId="0ebe60f0-329f-4378-b93f-e89fca307a8a" providerId="ADAL" clId="{814A72B3-B07E-4425-92EA-DC5EB510D74E}" dt="2021-11-22T08:40:24.973" v="10168" actId="478"/>
          <ac:spMkLst>
            <pc:docMk/>
            <pc:sldMk cId="3248501653" sldId="468"/>
            <ac:spMk id="12" creationId="{B4C01B36-0A3A-48CA-92F3-A8E8773BB5CB}"/>
          </ac:spMkLst>
        </pc:spChg>
        <pc:spChg chg="add mod ord">
          <ac:chgData name="Karel van der Lelij" userId="0ebe60f0-329f-4378-b93f-e89fca307a8a" providerId="ADAL" clId="{814A72B3-B07E-4425-92EA-DC5EB510D74E}" dt="2021-11-22T08:41:00.168" v="10177" actId="167"/>
          <ac:spMkLst>
            <pc:docMk/>
            <pc:sldMk cId="3248501653" sldId="468"/>
            <ac:spMk id="19" creationId="{7ADEE730-6D0C-4D5C-8C6D-FEC82492F8A8}"/>
          </ac:spMkLst>
        </pc:spChg>
        <pc:spChg chg="add mod ord">
          <ac:chgData name="Karel van der Lelij" userId="0ebe60f0-329f-4378-b93f-e89fca307a8a" providerId="ADAL" clId="{814A72B3-B07E-4425-92EA-DC5EB510D74E}" dt="2021-11-22T08:41:00.168" v="10177" actId="167"/>
          <ac:spMkLst>
            <pc:docMk/>
            <pc:sldMk cId="3248501653" sldId="468"/>
            <ac:spMk id="20" creationId="{503C5760-E604-46B3-AC92-B461FD7B0BE0}"/>
          </ac:spMkLst>
        </pc:spChg>
        <pc:spChg chg="add mod ord">
          <ac:chgData name="Karel van der Lelij" userId="0ebe60f0-329f-4378-b93f-e89fca307a8a" providerId="ADAL" clId="{814A72B3-B07E-4425-92EA-DC5EB510D74E}" dt="2021-11-22T08:41:00.168" v="10177" actId="167"/>
          <ac:spMkLst>
            <pc:docMk/>
            <pc:sldMk cId="3248501653" sldId="468"/>
            <ac:spMk id="25" creationId="{2EE8A209-E4B1-4A32-823A-96D373F77D56}"/>
          </ac:spMkLst>
        </pc:spChg>
        <pc:spChg chg="del">
          <ac:chgData name="Karel van der Lelij" userId="0ebe60f0-329f-4378-b93f-e89fca307a8a" providerId="ADAL" clId="{814A72B3-B07E-4425-92EA-DC5EB510D74E}" dt="2021-11-22T08:40:35.534" v="10170" actId="478"/>
          <ac:spMkLst>
            <pc:docMk/>
            <pc:sldMk cId="3248501653" sldId="468"/>
            <ac:spMk id="26" creationId="{206B2562-A869-42B8-BAED-A20EDA40435C}"/>
          </ac:spMkLst>
        </pc:spChg>
        <pc:spChg chg="del">
          <ac:chgData name="Karel van der Lelij" userId="0ebe60f0-329f-4378-b93f-e89fca307a8a" providerId="ADAL" clId="{814A72B3-B07E-4425-92EA-DC5EB510D74E}" dt="2021-11-22T08:40:44.413" v="10175" actId="478"/>
          <ac:spMkLst>
            <pc:docMk/>
            <pc:sldMk cId="3248501653" sldId="468"/>
            <ac:spMk id="28" creationId="{733EC567-241E-4BA0-A581-87F2E38C7B34}"/>
          </ac:spMkLst>
        </pc:spChg>
        <pc:spChg chg="del">
          <ac:chgData name="Karel van der Lelij" userId="0ebe60f0-329f-4378-b93f-e89fca307a8a" providerId="ADAL" clId="{814A72B3-B07E-4425-92EA-DC5EB510D74E}" dt="2021-11-22T08:40:33.406" v="10169" actId="478"/>
          <ac:spMkLst>
            <pc:docMk/>
            <pc:sldMk cId="3248501653" sldId="468"/>
            <ac:spMk id="29" creationId="{13F7C2AC-95C9-4291-A646-61B43FAE7FD9}"/>
          </ac:spMkLst>
        </pc:spChg>
        <pc:spChg chg="del">
          <ac:chgData name="Karel van der Lelij" userId="0ebe60f0-329f-4378-b93f-e89fca307a8a" providerId="ADAL" clId="{814A72B3-B07E-4425-92EA-DC5EB510D74E}" dt="2021-11-22T08:40:40.821" v="10173" actId="478"/>
          <ac:spMkLst>
            <pc:docMk/>
            <pc:sldMk cId="3248501653" sldId="468"/>
            <ac:spMk id="30" creationId="{3F4B9FC6-D0AF-415A-90E3-9DA7EF42AF4C}"/>
          </ac:spMkLst>
        </pc:spChg>
        <pc:spChg chg="del">
          <ac:chgData name="Karel van der Lelij" userId="0ebe60f0-329f-4378-b93f-e89fca307a8a" providerId="ADAL" clId="{814A72B3-B07E-4425-92EA-DC5EB510D74E}" dt="2021-11-22T08:40:39.292" v="10172" actId="478"/>
          <ac:spMkLst>
            <pc:docMk/>
            <pc:sldMk cId="3248501653" sldId="468"/>
            <ac:spMk id="31" creationId="{98411159-99EB-4FF3-98BA-7DC502C8A7FB}"/>
          </ac:spMkLst>
        </pc:spChg>
        <pc:spChg chg="add mod ord">
          <ac:chgData name="Karel van der Lelij" userId="0ebe60f0-329f-4378-b93f-e89fca307a8a" providerId="ADAL" clId="{814A72B3-B07E-4425-92EA-DC5EB510D74E}" dt="2021-11-22T08:41:00.168" v="10177" actId="167"/>
          <ac:spMkLst>
            <pc:docMk/>
            <pc:sldMk cId="3248501653" sldId="468"/>
            <ac:spMk id="32" creationId="{B7D0D8D6-C47C-4BC1-8335-BFB11C6C42FA}"/>
          </ac:spMkLst>
        </pc:spChg>
        <pc:spChg chg="add mod ord">
          <ac:chgData name="Karel van der Lelij" userId="0ebe60f0-329f-4378-b93f-e89fca307a8a" providerId="ADAL" clId="{814A72B3-B07E-4425-92EA-DC5EB510D74E}" dt="2021-11-22T08:41:00.168" v="10177" actId="167"/>
          <ac:spMkLst>
            <pc:docMk/>
            <pc:sldMk cId="3248501653" sldId="468"/>
            <ac:spMk id="35" creationId="{1C46BC63-6846-4291-BD06-EB914C0E5F56}"/>
          </ac:spMkLst>
        </pc:spChg>
        <pc:spChg chg="add mod ord">
          <ac:chgData name="Karel van der Lelij" userId="0ebe60f0-329f-4378-b93f-e89fca307a8a" providerId="ADAL" clId="{814A72B3-B07E-4425-92EA-DC5EB510D74E}" dt="2021-11-22T08:41:00.168" v="10177" actId="167"/>
          <ac:spMkLst>
            <pc:docMk/>
            <pc:sldMk cId="3248501653" sldId="468"/>
            <ac:spMk id="37" creationId="{287BCEBB-A96F-488E-891B-69236CB268F8}"/>
          </ac:spMkLst>
        </pc:spChg>
        <pc:cxnChg chg="add mod">
          <ac:chgData name="Karel van der Lelij" userId="0ebe60f0-329f-4378-b93f-e89fca307a8a" providerId="ADAL" clId="{814A72B3-B07E-4425-92EA-DC5EB510D74E}" dt="2021-11-22T08:41:07.315" v="10178" actId="14100"/>
          <ac:cxnSpMkLst>
            <pc:docMk/>
            <pc:sldMk cId="3248501653" sldId="468"/>
            <ac:cxnSpMk id="18" creationId="{C1787B51-3792-49FC-B547-C1E8CA5970E2}"/>
          </ac:cxnSpMkLst>
        </pc:cxnChg>
        <pc:cxnChg chg="del mod">
          <ac:chgData name="Karel van der Lelij" userId="0ebe60f0-329f-4378-b93f-e89fca307a8a" providerId="ADAL" clId="{814A72B3-B07E-4425-92EA-DC5EB510D74E}" dt="2021-11-19T11:39:10.280" v="7633" actId="478"/>
          <ac:cxnSpMkLst>
            <pc:docMk/>
            <pc:sldMk cId="3248501653" sldId="468"/>
            <ac:cxnSpMk id="25" creationId="{97A3F86A-50BC-47FD-A920-9E9A03C85219}"/>
          </ac:cxnSpMkLst>
        </pc:cxnChg>
        <pc:cxnChg chg="del mod">
          <ac:chgData name="Karel van der Lelij" userId="0ebe60f0-329f-4378-b93f-e89fca307a8a" providerId="ADAL" clId="{814A72B3-B07E-4425-92EA-DC5EB510D74E}" dt="2021-11-22T08:40:42.597" v="10174" actId="478"/>
          <ac:cxnSpMkLst>
            <pc:docMk/>
            <pc:sldMk cId="3248501653" sldId="468"/>
            <ac:cxnSpMk id="27" creationId="{C2A56995-13F4-4122-8769-CCA058139B32}"/>
          </ac:cxnSpMkLst>
        </pc:cxnChg>
        <pc:cxnChg chg="del mod">
          <ac:chgData name="Karel van der Lelij" userId="0ebe60f0-329f-4378-b93f-e89fca307a8a" providerId="ADAL" clId="{814A72B3-B07E-4425-92EA-DC5EB510D74E}" dt="2021-11-22T08:40:37.221" v="10171" actId="478"/>
          <ac:cxnSpMkLst>
            <pc:docMk/>
            <pc:sldMk cId="3248501653" sldId="468"/>
            <ac:cxnSpMk id="33" creationId="{909FBCE7-CB1B-4206-B26E-0DB5D5B4C897}"/>
          </ac:cxnSpMkLst>
        </pc:cxnChg>
        <pc:cxnChg chg="add mod ord">
          <ac:chgData name="Karel van der Lelij" userId="0ebe60f0-329f-4378-b93f-e89fca307a8a" providerId="ADAL" clId="{814A72B3-B07E-4425-92EA-DC5EB510D74E}" dt="2021-11-22T08:41:20.747" v="10179" actId="14100"/>
          <ac:cxnSpMkLst>
            <pc:docMk/>
            <pc:sldMk cId="3248501653" sldId="468"/>
            <ac:cxnSpMk id="34" creationId="{6EA33B31-569C-4D78-91E4-B10384995F99}"/>
          </ac:cxnSpMkLst>
        </pc:cxnChg>
        <pc:cxnChg chg="add mod ord">
          <ac:chgData name="Karel van der Lelij" userId="0ebe60f0-329f-4378-b93f-e89fca307a8a" providerId="ADAL" clId="{814A72B3-B07E-4425-92EA-DC5EB510D74E}" dt="2021-11-22T08:41:00.168" v="10177" actId="167"/>
          <ac:cxnSpMkLst>
            <pc:docMk/>
            <pc:sldMk cId="3248501653" sldId="468"/>
            <ac:cxnSpMk id="36" creationId="{979A51D5-D88F-4A13-AB8A-8634656FC05B}"/>
          </ac:cxnSpMkLst>
        </pc:cxnChg>
        <pc:cxnChg chg="add mod ord">
          <ac:chgData name="Karel van der Lelij" userId="0ebe60f0-329f-4378-b93f-e89fca307a8a" providerId="ADAL" clId="{814A72B3-B07E-4425-92EA-DC5EB510D74E}" dt="2021-11-22T08:41:00.168" v="10177" actId="167"/>
          <ac:cxnSpMkLst>
            <pc:docMk/>
            <pc:sldMk cId="3248501653" sldId="468"/>
            <ac:cxnSpMk id="38" creationId="{E783E36D-0047-427B-A090-197153D9C522}"/>
          </ac:cxnSpMkLst>
        </pc:cxnChg>
      </pc:sldChg>
      <pc:sldChg chg="addSp delSp modSp add mod">
        <pc:chgData name="Karel van der Lelij" userId="0ebe60f0-329f-4378-b93f-e89fca307a8a" providerId="ADAL" clId="{814A72B3-B07E-4425-92EA-DC5EB510D74E}" dt="2021-11-22T08:43:54.694" v="10243" actId="1038"/>
        <pc:sldMkLst>
          <pc:docMk/>
          <pc:sldMk cId="2804191280" sldId="469"/>
        </pc:sldMkLst>
        <pc:spChg chg="del">
          <ac:chgData name="Karel van der Lelij" userId="0ebe60f0-329f-4378-b93f-e89fca307a8a" providerId="ADAL" clId="{814A72B3-B07E-4425-92EA-DC5EB510D74E}" dt="2021-11-22T08:43:05.838" v="10188" actId="478"/>
          <ac:spMkLst>
            <pc:docMk/>
            <pc:sldMk cId="2804191280" sldId="469"/>
            <ac:spMk id="12" creationId="{B4C01B36-0A3A-48CA-92F3-A8E8773BB5CB}"/>
          </ac:spMkLst>
        </pc:spChg>
        <pc:spChg chg="add mod">
          <ac:chgData name="Karel van der Lelij" userId="0ebe60f0-329f-4378-b93f-e89fca307a8a" providerId="ADAL" clId="{814A72B3-B07E-4425-92EA-DC5EB510D74E}" dt="2021-11-22T08:43:54.694" v="10243" actId="1038"/>
          <ac:spMkLst>
            <pc:docMk/>
            <pc:sldMk cId="2804191280" sldId="469"/>
            <ac:spMk id="19" creationId="{7972627C-0395-4BB6-BD0A-10D37E99D20C}"/>
          </ac:spMkLst>
        </pc:spChg>
        <pc:spChg chg="add mod ord">
          <ac:chgData name="Karel van der Lelij" userId="0ebe60f0-329f-4378-b93f-e89fca307a8a" providerId="ADAL" clId="{814A72B3-B07E-4425-92EA-DC5EB510D74E}" dt="2021-11-22T08:43:32.027" v="10198" actId="167"/>
          <ac:spMkLst>
            <pc:docMk/>
            <pc:sldMk cId="2804191280" sldId="469"/>
            <ac:spMk id="25" creationId="{C297CF75-541B-4729-88C6-A6E33533AAF2}"/>
          </ac:spMkLst>
        </pc:spChg>
        <pc:spChg chg="del">
          <ac:chgData name="Karel van der Lelij" userId="0ebe60f0-329f-4378-b93f-e89fca307a8a" providerId="ADAL" clId="{814A72B3-B07E-4425-92EA-DC5EB510D74E}" dt="2021-11-22T08:43:11.189" v="10189" actId="478"/>
          <ac:spMkLst>
            <pc:docMk/>
            <pc:sldMk cId="2804191280" sldId="469"/>
            <ac:spMk id="26" creationId="{206B2562-A869-42B8-BAED-A20EDA40435C}"/>
          </ac:spMkLst>
        </pc:spChg>
        <pc:spChg chg="del">
          <ac:chgData name="Karel van der Lelij" userId="0ebe60f0-329f-4378-b93f-e89fca307a8a" providerId="ADAL" clId="{814A72B3-B07E-4425-92EA-DC5EB510D74E}" dt="2021-11-22T08:43:19.062" v="10193" actId="478"/>
          <ac:spMkLst>
            <pc:docMk/>
            <pc:sldMk cId="2804191280" sldId="469"/>
            <ac:spMk id="28" creationId="{733EC567-241E-4BA0-A581-87F2E38C7B34}"/>
          </ac:spMkLst>
        </pc:spChg>
        <pc:spChg chg="del">
          <ac:chgData name="Karel van der Lelij" userId="0ebe60f0-329f-4378-b93f-e89fca307a8a" providerId="ADAL" clId="{814A72B3-B07E-4425-92EA-DC5EB510D74E}" dt="2021-11-22T08:43:23.374" v="10195" actId="478"/>
          <ac:spMkLst>
            <pc:docMk/>
            <pc:sldMk cId="2804191280" sldId="469"/>
            <ac:spMk id="29" creationId="{13F7C2AC-95C9-4291-A646-61B43FAE7FD9}"/>
          </ac:spMkLst>
        </pc:spChg>
        <pc:spChg chg="del">
          <ac:chgData name="Karel van der Lelij" userId="0ebe60f0-329f-4378-b93f-e89fca307a8a" providerId="ADAL" clId="{814A72B3-B07E-4425-92EA-DC5EB510D74E}" dt="2021-11-22T08:43:25.238" v="10196" actId="478"/>
          <ac:spMkLst>
            <pc:docMk/>
            <pc:sldMk cId="2804191280" sldId="469"/>
            <ac:spMk id="30" creationId="{3F4B9FC6-D0AF-415A-90E3-9DA7EF42AF4C}"/>
          </ac:spMkLst>
        </pc:spChg>
        <pc:spChg chg="del">
          <ac:chgData name="Karel van der Lelij" userId="0ebe60f0-329f-4378-b93f-e89fca307a8a" providerId="ADAL" clId="{814A72B3-B07E-4425-92EA-DC5EB510D74E}" dt="2021-11-22T08:43:16.878" v="10192" actId="478"/>
          <ac:spMkLst>
            <pc:docMk/>
            <pc:sldMk cId="2804191280" sldId="469"/>
            <ac:spMk id="31" creationId="{98411159-99EB-4FF3-98BA-7DC502C8A7FB}"/>
          </ac:spMkLst>
        </pc:spChg>
        <pc:spChg chg="add mod ord">
          <ac:chgData name="Karel van der Lelij" userId="0ebe60f0-329f-4378-b93f-e89fca307a8a" providerId="ADAL" clId="{814A72B3-B07E-4425-92EA-DC5EB510D74E}" dt="2021-11-22T08:43:32.027" v="10198" actId="167"/>
          <ac:spMkLst>
            <pc:docMk/>
            <pc:sldMk cId="2804191280" sldId="469"/>
            <ac:spMk id="32" creationId="{B86E88A6-D65B-48DD-859D-91B868D43221}"/>
          </ac:spMkLst>
        </pc:spChg>
        <pc:spChg chg="add mod ord">
          <ac:chgData name="Karel van der Lelij" userId="0ebe60f0-329f-4378-b93f-e89fca307a8a" providerId="ADAL" clId="{814A72B3-B07E-4425-92EA-DC5EB510D74E}" dt="2021-11-22T08:43:32.027" v="10198" actId="167"/>
          <ac:spMkLst>
            <pc:docMk/>
            <pc:sldMk cId="2804191280" sldId="469"/>
            <ac:spMk id="34" creationId="{9E14D2C8-BDBE-48AD-8490-CD9A8D38FAA9}"/>
          </ac:spMkLst>
        </pc:spChg>
        <pc:spChg chg="add mod ord">
          <ac:chgData name="Karel van der Lelij" userId="0ebe60f0-329f-4378-b93f-e89fca307a8a" providerId="ADAL" clId="{814A72B3-B07E-4425-92EA-DC5EB510D74E}" dt="2021-11-22T08:43:32.027" v="10198" actId="167"/>
          <ac:spMkLst>
            <pc:docMk/>
            <pc:sldMk cId="2804191280" sldId="469"/>
            <ac:spMk id="35" creationId="{B0B374F7-BD0E-4586-9B3C-28EF85155690}"/>
          </ac:spMkLst>
        </pc:spChg>
        <pc:spChg chg="add mod ord">
          <ac:chgData name="Karel van der Lelij" userId="0ebe60f0-329f-4378-b93f-e89fca307a8a" providerId="ADAL" clId="{814A72B3-B07E-4425-92EA-DC5EB510D74E}" dt="2021-11-22T08:43:32.027" v="10198" actId="167"/>
          <ac:spMkLst>
            <pc:docMk/>
            <pc:sldMk cId="2804191280" sldId="469"/>
            <ac:spMk id="37" creationId="{D77BE303-EFEF-4F50-9F6A-7E19EBAD5A52}"/>
          </ac:spMkLst>
        </pc:spChg>
        <pc:spChg chg="add mod ord">
          <ac:chgData name="Karel van der Lelij" userId="0ebe60f0-329f-4378-b93f-e89fca307a8a" providerId="ADAL" clId="{814A72B3-B07E-4425-92EA-DC5EB510D74E}" dt="2021-11-22T08:43:32.027" v="10198" actId="167"/>
          <ac:spMkLst>
            <pc:docMk/>
            <pc:sldMk cId="2804191280" sldId="469"/>
            <ac:spMk id="39" creationId="{3B30DC6D-CFFA-40C2-8C26-872E595CEEA8}"/>
          </ac:spMkLst>
        </pc:spChg>
        <pc:cxnChg chg="del">
          <ac:chgData name="Karel van der Lelij" userId="0ebe60f0-329f-4378-b93f-e89fca307a8a" providerId="ADAL" clId="{814A72B3-B07E-4425-92EA-DC5EB510D74E}" dt="2021-11-22T08:43:13.229" v="10190" actId="478"/>
          <ac:cxnSpMkLst>
            <pc:docMk/>
            <pc:sldMk cId="2804191280" sldId="469"/>
            <ac:cxnSpMk id="18" creationId="{C1787B51-3792-49FC-B547-C1E8CA5970E2}"/>
          </ac:cxnSpMkLst>
        </pc:cxnChg>
        <pc:cxnChg chg="add mod">
          <ac:chgData name="Karel van der Lelij" userId="0ebe60f0-329f-4378-b93f-e89fca307a8a" providerId="ADAL" clId="{814A72B3-B07E-4425-92EA-DC5EB510D74E}" dt="2021-11-22T08:43:54.694" v="10243" actId="1038"/>
          <ac:cxnSpMkLst>
            <pc:docMk/>
            <pc:sldMk cId="2804191280" sldId="469"/>
            <ac:cxnSpMk id="20" creationId="{391BBAEA-BB83-4C13-9B99-14F50531AA3C}"/>
          </ac:cxnSpMkLst>
        </pc:cxnChg>
        <pc:cxnChg chg="del mod">
          <ac:chgData name="Karel van der Lelij" userId="0ebe60f0-329f-4378-b93f-e89fca307a8a" providerId="ADAL" clId="{814A72B3-B07E-4425-92EA-DC5EB510D74E}" dt="2021-11-22T08:43:21.149" v="10194" actId="478"/>
          <ac:cxnSpMkLst>
            <pc:docMk/>
            <pc:sldMk cId="2804191280" sldId="469"/>
            <ac:cxnSpMk id="27" creationId="{C2A56995-13F4-4122-8769-CCA058139B32}"/>
          </ac:cxnSpMkLst>
        </pc:cxnChg>
        <pc:cxnChg chg="del mod">
          <ac:chgData name="Karel van der Lelij" userId="0ebe60f0-329f-4378-b93f-e89fca307a8a" providerId="ADAL" clId="{814A72B3-B07E-4425-92EA-DC5EB510D74E}" dt="2021-11-22T08:43:15.197" v="10191" actId="478"/>
          <ac:cxnSpMkLst>
            <pc:docMk/>
            <pc:sldMk cId="2804191280" sldId="469"/>
            <ac:cxnSpMk id="33" creationId="{909FBCE7-CB1B-4206-B26E-0DB5D5B4C897}"/>
          </ac:cxnSpMkLst>
        </pc:cxnChg>
        <pc:cxnChg chg="add mod ord">
          <ac:chgData name="Karel van der Lelij" userId="0ebe60f0-329f-4378-b93f-e89fca307a8a" providerId="ADAL" clId="{814A72B3-B07E-4425-92EA-DC5EB510D74E}" dt="2021-11-22T08:43:32.027" v="10198" actId="167"/>
          <ac:cxnSpMkLst>
            <pc:docMk/>
            <pc:sldMk cId="2804191280" sldId="469"/>
            <ac:cxnSpMk id="36" creationId="{EA5BE424-C73B-4815-B940-B70DF489B92D}"/>
          </ac:cxnSpMkLst>
        </pc:cxnChg>
        <pc:cxnChg chg="add mod ord">
          <ac:chgData name="Karel van der Lelij" userId="0ebe60f0-329f-4378-b93f-e89fca307a8a" providerId="ADAL" clId="{814A72B3-B07E-4425-92EA-DC5EB510D74E}" dt="2021-11-22T08:43:32.027" v="10198" actId="167"/>
          <ac:cxnSpMkLst>
            <pc:docMk/>
            <pc:sldMk cId="2804191280" sldId="469"/>
            <ac:cxnSpMk id="38" creationId="{934EC011-ECA6-4ED1-987E-F4A964F2753D}"/>
          </ac:cxnSpMkLst>
        </pc:cxnChg>
        <pc:cxnChg chg="add mod ord">
          <ac:chgData name="Karel van der Lelij" userId="0ebe60f0-329f-4378-b93f-e89fca307a8a" providerId="ADAL" clId="{814A72B3-B07E-4425-92EA-DC5EB510D74E}" dt="2021-11-22T08:43:32.027" v="10198" actId="167"/>
          <ac:cxnSpMkLst>
            <pc:docMk/>
            <pc:sldMk cId="2804191280" sldId="469"/>
            <ac:cxnSpMk id="40" creationId="{9ACA9E5D-247C-408F-ABED-6A2363139EDE}"/>
          </ac:cxnSpMkLst>
        </pc:cxnChg>
        <pc:cxnChg chg="add mod ord">
          <ac:chgData name="Karel van der Lelij" userId="0ebe60f0-329f-4378-b93f-e89fca307a8a" providerId="ADAL" clId="{814A72B3-B07E-4425-92EA-DC5EB510D74E}" dt="2021-11-22T08:43:32.027" v="10198" actId="167"/>
          <ac:cxnSpMkLst>
            <pc:docMk/>
            <pc:sldMk cId="2804191280" sldId="469"/>
            <ac:cxnSpMk id="41" creationId="{26F78C05-4DE1-4776-85F8-1A067D3F7F99}"/>
          </ac:cxnSpMkLst>
        </pc:cxnChg>
      </pc:sldChg>
      <pc:sldChg chg="addSp delSp modSp add mod">
        <pc:chgData name="Karel van der Lelij" userId="0ebe60f0-329f-4378-b93f-e89fca307a8a" providerId="ADAL" clId="{814A72B3-B07E-4425-92EA-DC5EB510D74E}" dt="2021-11-22T08:45:03.367" v="10249" actId="14100"/>
        <pc:sldMkLst>
          <pc:docMk/>
          <pc:sldMk cId="2833580684" sldId="470"/>
        </pc:sldMkLst>
        <pc:spChg chg="del">
          <ac:chgData name="Karel van der Lelij" userId="0ebe60f0-329f-4378-b93f-e89fca307a8a" providerId="ADAL" clId="{814A72B3-B07E-4425-92EA-DC5EB510D74E}" dt="2021-11-22T08:44:29.422" v="10245" actId="478"/>
          <ac:spMkLst>
            <pc:docMk/>
            <pc:sldMk cId="2833580684" sldId="470"/>
            <ac:spMk id="12" creationId="{B4C01B36-0A3A-48CA-92F3-A8E8773BB5CB}"/>
          </ac:spMkLst>
        </pc:spChg>
        <pc:spChg chg="del">
          <ac:chgData name="Karel van der Lelij" userId="0ebe60f0-329f-4378-b93f-e89fca307a8a" providerId="ADAL" clId="{814A72B3-B07E-4425-92EA-DC5EB510D74E}" dt="2021-11-22T08:44:25.478" v="10244" actId="478"/>
          <ac:spMkLst>
            <pc:docMk/>
            <pc:sldMk cId="2833580684" sldId="470"/>
            <ac:spMk id="19" creationId="{7972627C-0395-4BB6-BD0A-10D37E99D20C}"/>
          </ac:spMkLst>
        </pc:spChg>
        <pc:spChg chg="del">
          <ac:chgData name="Karel van der Lelij" userId="0ebe60f0-329f-4378-b93f-e89fca307a8a" providerId="ADAL" clId="{814A72B3-B07E-4425-92EA-DC5EB510D74E}" dt="2021-11-22T08:44:25.478" v="10244" actId="478"/>
          <ac:spMkLst>
            <pc:docMk/>
            <pc:sldMk cId="2833580684" sldId="470"/>
            <ac:spMk id="26" creationId="{206B2562-A869-42B8-BAED-A20EDA40435C}"/>
          </ac:spMkLst>
        </pc:spChg>
        <pc:spChg chg="add mod ord">
          <ac:chgData name="Karel van der Lelij" userId="0ebe60f0-329f-4378-b93f-e89fca307a8a" providerId="ADAL" clId="{814A72B3-B07E-4425-92EA-DC5EB510D74E}" dt="2021-11-22T08:44:34" v="10247" actId="167"/>
          <ac:spMkLst>
            <pc:docMk/>
            <pc:sldMk cId="2833580684" sldId="470"/>
            <ac:spMk id="27" creationId="{23663E63-B393-47A0-8D47-DB724DD95E15}"/>
          </ac:spMkLst>
        </pc:spChg>
        <pc:spChg chg="del">
          <ac:chgData name="Karel van der Lelij" userId="0ebe60f0-329f-4378-b93f-e89fca307a8a" providerId="ADAL" clId="{814A72B3-B07E-4425-92EA-DC5EB510D74E}" dt="2021-11-22T08:44:25.478" v="10244" actId="478"/>
          <ac:spMkLst>
            <pc:docMk/>
            <pc:sldMk cId="2833580684" sldId="470"/>
            <ac:spMk id="28" creationId="{733EC567-241E-4BA0-A581-87F2E38C7B34}"/>
          </ac:spMkLst>
        </pc:spChg>
        <pc:spChg chg="del">
          <ac:chgData name="Karel van der Lelij" userId="0ebe60f0-329f-4378-b93f-e89fca307a8a" providerId="ADAL" clId="{814A72B3-B07E-4425-92EA-DC5EB510D74E}" dt="2021-11-22T08:44:25.478" v="10244" actId="478"/>
          <ac:spMkLst>
            <pc:docMk/>
            <pc:sldMk cId="2833580684" sldId="470"/>
            <ac:spMk id="29" creationId="{13F7C2AC-95C9-4291-A646-61B43FAE7FD9}"/>
          </ac:spMkLst>
        </pc:spChg>
        <pc:spChg chg="del">
          <ac:chgData name="Karel van der Lelij" userId="0ebe60f0-329f-4378-b93f-e89fca307a8a" providerId="ADAL" clId="{814A72B3-B07E-4425-92EA-DC5EB510D74E}" dt="2021-11-22T08:44:25.478" v="10244" actId="478"/>
          <ac:spMkLst>
            <pc:docMk/>
            <pc:sldMk cId="2833580684" sldId="470"/>
            <ac:spMk id="30" creationId="{3F4B9FC6-D0AF-415A-90E3-9DA7EF42AF4C}"/>
          </ac:spMkLst>
        </pc:spChg>
        <pc:spChg chg="del">
          <ac:chgData name="Karel van der Lelij" userId="0ebe60f0-329f-4378-b93f-e89fca307a8a" providerId="ADAL" clId="{814A72B3-B07E-4425-92EA-DC5EB510D74E}" dt="2021-11-22T08:44:25.478" v="10244" actId="478"/>
          <ac:spMkLst>
            <pc:docMk/>
            <pc:sldMk cId="2833580684" sldId="470"/>
            <ac:spMk id="31" creationId="{98411159-99EB-4FF3-98BA-7DC502C8A7FB}"/>
          </ac:spMkLst>
        </pc:spChg>
        <pc:spChg chg="add mod ord">
          <ac:chgData name="Karel van der Lelij" userId="0ebe60f0-329f-4378-b93f-e89fca307a8a" providerId="ADAL" clId="{814A72B3-B07E-4425-92EA-DC5EB510D74E}" dt="2021-11-22T08:44:34" v="10247" actId="167"/>
          <ac:spMkLst>
            <pc:docMk/>
            <pc:sldMk cId="2833580684" sldId="470"/>
            <ac:spMk id="32" creationId="{72A44540-F9D3-4BC8-9635-B6A0D3872706}"/>
          </ac:spMkLst>
        </pc:spChg>
        <pc:spChg chg="add mod ord">
          <ac:chgData name="Karel van der Lelij" userId="0ebe60f0-329f-4378-b93f-e89fca307a8a" providerId="ADAL" clId="{814A72B3-B07E-4425-92EA-DC5EB510D74E}" dt="2021-11-22T08:44:34" v="10247" actId="167"/>
          <ac:spMkLst>
            <pc:docMk/>
            <pc:sldMk cId="2833580684" sldId="470"/>
            <ac:spMk id="34" creationId="{D2670C16-86DB-4988-A57A-3B80856786E1}"/>
          </ac:spMkLst>
        </pc:spChg>
        <pc:spChg chg="add mod ord">
          <ac:chgData name="Karel van der Lelij" userId="0ebe60f0-329f-4378-b93f-e89fca307a8a" providerId="ADAL" clId="{814A72B3-B07E-4425-92EA-DC5EB510D74E}" dt="2021-11-22T08:44:34" v="10247" actId="167"/>
          <ac:spMkLst>
            <pc:docMk/>
            <pc:sldMk cId="2833580684" sldId="470"/>
            <ac:spMk id="35" creationId="{B71B5183-AC47-4874-8321-E30ABB5ACFEE}"/>
          </ac:spMkLst>
        </pc:spChg>
        <pc:spChg chg="add mod ord">
          <ac:chgData name="Karel van der Lelij" userId="0ebe60f0-329f-4378-b93f-e89fca307a8a" providerId="ADAL" clId="{814A72B3-B07E-4425-92EA-DC5EB510D74E}" dt="2021-11-22T08:44:34" v="10247" actId="167"/>
          <ac:spMkLst>
            <pc:docMk/>
            <pc:sldMk cId="2833580684" sldId="470"/>
            <ac:spMk id="37" creationId="{E4392B41-4D54-4BC0-AFC7-748AD4777306}"/>
          </ac:spMkLst>
        </pc:spChg>
        <pc:spChg chg="add mod ord">
          <ac:chgData name="Karel van der Lelij" userId="0ebe60f0-329f-4378-b93f-e89fca307a8a" providerId="ADAL" clId="{814A72B3-B07E-4425-92EA-DC5EB510D74E}" dt="2021-11-22T08:44:34" v="10247" actId="167"/>
          <ac:spMkLst>
            <pc:docMk/>
            <pc:sldMk cId="2833580684" sldId="470"/>
            <ac:spMk id="39" creationId="{1A3F41EC-9A30-460E-BB55-E7CCF8538951}"/>
          </ac:spMkLst>
        </pc:spChg>
        <pc:spChg chg="add mod ord">
          <ac:chgData name="Karel van der Lelij" userId="0ebe60f0-329f-4378-b93f-e89fca307a8a" providerId="ADAL" clId="{814A72B3-B07E-4425-92EA-DC5EB510D74E}" dt="2021-11-22T08:44:34" v="10247" actId="167"/>
          <ac:spMkLst>
            <pc:docMk/>
            <pc:sldMk cId="2833580684" sldId="470"/>
            <ac:spMk id="42" creationId="{8E0B9DD4-031F-44A3-8661-29459EA84E39}"/>
          </ac:spMkLst>
        </pc:spChg>
        <pc:cxnChg chg="del">
          <ac:chgData name="Karel van der Lelij" userId="0ebe60f0-329f-4378-b93f-e89fca307a8a" providerId="ADAL" clId="{814A72B3-B07E-4425-92EA-DC5EB510D74E}" dt="2021-11-22T08:44:25.478" v="10244" actId="478"/>
          <ac:cxnSpMkLst>
            <pc:docMk/>
            <pc:sldMk cId="2833580684" sldId="470"/>
            <ac:cxnSpMk id="18" creationId="{C1787B51-3792-49FC-B547-C1E8CA5970E2}"/>
          </ac:cxnSpMkLst>
        </pc:cxnChg>
        <pc:cxnChg chg="del mod">
          <ac:chgData name="Karel van der Lelij" userId="0ebe60f0-329f-4378-b93f-e89fca307a8a" providerId="ADAL" clId="{814A72B3-B07E-4425-92EA-DC5EB510D74E}" dt="2021-11-22T08:44:25.478" v="10244" actId="478"/>
          <ac:cxnSpMkLst>
            <pc:docMk/>
            <pc:sldMk cId="2833580684" sldId="470"/>
            <ac:cxnSpMk id="20" creationId="{391BBAEA-BB83-4C13-9B99-14F50531AA3C}"/>
          </ac:cxnSpMkLst>
        </pc:cxnChg>
        <pc:cxnChg chg="add mod">
          <ac:chgData name="Karel van der Lelij" userId="0ebe60f0-329f-4378-b93f-e89fca307a8a" providerId="ADAL" clId="{814A72B3-B07E-4425-92EA-DC5EB510D74E}" dt="2021-11-22T08:45:03.367" v="10249" actId="14100"/>
          <ac:cxnSpMkLst>
            <pc:docMk/>
            <pc:sldMk cId="2833580684" sldId="470"/>
            <ac:cxnSpMk id="25" creationId="{E535093F-5A09-43AC-90A7-58331E624942}"/>
          </ac:cxnSpMkLst>
        </pc:cxnChg>
        <pc:cxnChg chg="del mod">
          <ac:chgData name="Karel van der Lelij" userId="0ebe60f0-329f-4378-b93f-e89fca307a8a" providerId="ADAL" clId="{814A72B3-B07E-4425-92EA-DC5EB510D74E}" dt="2021-11-19T11:40:46.248" v="7638" actId="478"/>
          <ac:cxnSpMkLst>
            <pc:docMk/>
            <pc:sldMk cId="2833580684" sldId="470"/>
            <ac:cxnSpMk id="27" creationId="{C2A56995-13F4-4122-8769-CCA058139B32}"/>
          </ac:cxnSpMkLst>
        </pc:cxnChg>
        <pc:cxnChg chg="del mod">
          <ac:chgData name="Karel van der Lelij" userId="0ebe60f0-329f-4378-b93f-e89fca307a8a" providerId="ADAL" clId="{814A72B3-B07E-4425-92EA-DC5EB510D74E}" dt="2021-11-22T08:44:25.478" v="10244" actId="478"/>
          <ac:cxnSpMkLst>
            <pc:docMk/>
            <pc:sldMk cId="2833580684" sldId="470"/>
            <ac:cxnSpMk id="33" creationId="{909FBCE7-CB1B-4206-B26E-0DB5D5B4C897}"/>
          </ac:cxnSpMkLst>
        </pc:cxnChg>
        <pc:cxnChg chg="add mod ord">
          <ac:chgData name="Karel van der Lelij" userId="0ebe60f0-329f-4378-b93f-e89fca307a8a" providerId="ADAL" clId="{814A72B3-B07E-4425-92EA-DC5EB510D74E}" dt="2021-11-22T08:44:34" v="10247" actId="167"/>
          <ac:cxnSpMkLst>
            <pc:docMk/>
            <pc:sldMk cId="2833580684" sldId="470"/>
            <ac:cxnSpMk id="36" creationId="{D0316AA3-DF93-42B5-ABDC-86822214EBAC}"/>
          </ac:cxnSpMkLst>
        </pc:cxnChg>
        <pc:cxnChg chg="add mod ord">
          <ac:chgData name="Karel van der Lelij" userId="0ebe60f0-329f-4378-b93f-e89fca307a8a" providerId="ADAL" clId="{814A72B3-B07E-4425-92EA-DC5EB510D74E}" dt="2021-11-22T08:44:34" v="10247" actId="167"/>
          <ac:cxnSpMkLst>
            <pc:docMk/>
            <pc:sldMk cId="2833580684" sldId="470"/>
            <ac:cxnSpMk id="38" creationId="{69DE1F92-0741-4137-BB21-90BDB64973A9}"/>
          </ac:cxnSpMkLst>
        </pc:cxnChg>
        <pc:cxnChg chg="add mod ord">
          <ac:chgData name="Karel van der Lelij" userId="0ebe60f0-329f-4378-b93f-e89fca307a8a" providerId="ADAL" clId="{814A72B3-B07E-4425-92EA-DC5EB510D74E}" dt="2021-11-22T08:44:34" v="10247" actId="167"/>
          <ac:cxnSpMkLst>
            <pc:docMk/>
            <pc:sldMk cId="2833580684" sldId="470"/>
            <ac:cxnSpMk id="40" creationId="{CBB7AED2-FC31-4DA7-AD1A-542A3E20E8C0}"/>
          </ac:cxnSpMkLst>
        </pc:cxnChg>
        <pc:cxnChg chg="add mod ord">
          <ac:chgData name="Karel van der Lelij" userId="0ebe60f0-329f-4378-b93f-e89fca307a8a" providerId="ADAL" clId="{814A72B3-B07E-4425-92EA-DC5EB510D74E}" dt="2021-11-22T08:44:34" v="10247" actId="167"/>
          <ac:cxnSpMkLst>
            <pc:docMk/>
            <pc:sldMk cId="2833580684" sldId="470"/>
            <ac:cxnSpMk id="41" creationId="{8A9E29FF-5C48-4328-B14B-ED1EA740B67F}"/>
          </ac:cxnSpMkLst>
        </pc:cxnChg>
        <pc:cxnChg chg="add mod ord">
          <ac:chgData name="Karel van der Lelij" userId="0ebe60f0-329f-4378-b93f-e89fca307a8a" providerId="ADAL" clId="{814A72B3-B07E-4425-92EA-DC5EB510D74E}" dt="2021-11-22T08:44:34" v="10247" actId="167"/>
          <ac:cxnSpMkLst>
            <pc:docMk/>
            <pc:sldMk cId="2833580684" sldId="470"/>
            <ac:cxnSpMk id="43" creationId="{F611C02F-2597-4854-AA33-8AA561D0C3B7}"/>
          </ac:cxnSpMkLst>
        </pc:cxnChg>
      </pc:sldChg>
      <pc:sldChg chg="addSp delSp modSp add mod">
        <pc:chgData name="Karel van der Lelij" userId="0ebe60f0-329f-4378-b93f-e89fca307a8a" providerId="ADAL" clId="{814A72B3-B07E-4425-92EA-DC5EB510D74E}" dt="2021-11-22T08:45:32.750" v="10251"/>
        <pc:sldMkLst>
          <pc:docMk/>
          <pc:sldMk cId="825184034" sldId="471"/>
        </pc:sldMkLst>
        <pc:spChg chg="del">
          <ac:chgData name="Karel van der Lelij" userId="0ebe60f0-329f-4378-b93f-e89fca307a8a" providerId="ADAL" clId="{814A72B3-B07E-4425-92EA-DC5EB510D74E}" dt="2021-11-22T08:45:31.075" v="10250" actId="478"/>
          <ac:spMkLst>
            <pc:docMk/>
            <pc:sldMk cId="825184034" sldId="471"/>
            <ac:spMk id="12" creationId="{B4C01B36-0A3A-48CA-92F3-A8E8773BB5CB}"/>
          </ac:spMkLst>
        </pc:spChg>
        <pc:spChg chg="del">
          <ac:chgData name="Karel van der Lelij" userId="0ebe60f0-329f-4378-b93f-e89fca307a8a" providerId="ADAL" clId="{814A72B3-B07E-4425-92EA-DC5EB510D74E}" dt="2021-11-22T08:45:31.075" v="10250" actId="478"/>
          <ac:spMkLst>
            <pc:docMk/>
            <pc:sldMk cId="825184034" sldId="471"/>
            <ac:spMk id="19" creationId="{7972627C-0395-4BB6-BD0A-10D37E99D20C}"/>
          </ac:spMkLst>
        </pc:spChg>
        <pc:spChg chg="del">
          <ac:chgData name="Karel van der Lelij" userId="0ebe60f0-329f-4378-b93f-e89fca307a8a" providerId="ADAL" clId="{814A72B3-B07E-4425-92EA-DC5EB510D74E}" dt="2021-11-22T08:45:31.075" v="10250" actId="478"/>
          <ac:spMkLst>
            <pc:docMk/>
            <pc:sldMk cId="825184034" sldId="471"/>
            <ac:spMk id="26" creationId="{206B2562-A869-42B8-BAED-A20EDA40435C}"/>
          </ac:spMkLst>
        </pc:spChg>
        <pc:spChg chg="del">
          <ac:chgData name="Karel van der Lelij" userId="0ebe60f0-329f-4378-b93f-e89fca307a8a" providerId="ADAL" clId="{814A72B3-B07E-4425-92EA-DC5EB510D74E}" dt="2021-11-22T08:45:31.075" v="10250" actId="478"/>
          <ac:spMkLst>
            <pc:docMk/>
            <pc:sldMk cId="825184034" sldId="471"/>
            <ac:spMk id="28" creationId="{733EC567-241E-4BA0-A581-87F2E38C7B34}"/>
          </ac:spMkLst>
        </pc:spChg>
        <pc:spChg chg="del">
          <ac:chgData name="Karel van der Lelij" userId="0ebe60f0-329f-4378-b93f-e89fca307a8a" providerId="ADAL" clId="{814A72B3-B07E-4425-92EA-DC5EB510D74E}" dt="2021-11-22T08:45:31.075" v="10250" actId="478"/>
          <ac:spMkLst>
            <pc:docMk/>
            <pc:sldMk cId="825184034" sldId="471"/>
            <ac:spMk id="29" creationId="{13F7C2AC-95C9-4291-A646-61B43FAE7FD9}"/>
          </ac:spMkLst>
        </pc:spChg>
        <pc:spChg chg="del">
          <ac:chgData name="Karel van der Lelij" userId="0ebe60f0-329f-4378-b93f-e89fca307a8a" providerId="ADAL" clId="{814A72B3-B07E-4425-92EA-DC5EB510D74E}" dt="2021-11-22T08:45:31.075" v="10250" actId="478"/>
          <ac:spMkLst>
            <pc:docMk/>
            <pc:sldMk cId="825184034" sldId="471"/>
            <ac:spMk id="30" creationId="{3F4B9FC6-D0AF-415A-90E3-9DA7EF42AF4C}"/>
          </ac:spMkLst>
        </pc:spChg>
        <pc:spChg chg="del">
          <ac:chgData name="Karel van der Lelij" userId="0ebe60f0-329f-4378-b93f-e89fca307a8a" providerId="ADAL" clId="{814A72B3-B07E-4425-92EA-DC5EB510D74E}" dt="2021-11-22T08:45:31.075" v="10250" actId="478"/>
          <ac:spMkLst>
            <pc:docMk/>
            <pc:sldMk cId="825184034" sldId="471"/>
            <ac:spMk id="31" creationId="{98411159-99EB-4FF3-98BA-7DC502C8A7FB}"/>
          </ac:spMkLst>
        </pc:spChg>
        <pc:spChg chg="add mod">
          <ac:chgData name="Karel van der Lelij" userId="0ebe60f0-329f-4378-b93f-e89fca307a8a" providerId="ADAL" clId="{814A72B3-B07E-4425-92EA-DC5EB510D74E}" dt="2021-11-22T08:45:32.750" v="10251"/>
          <ac:spMkLst>
            <pc:docMk/>
            <pc:sldMk cId="825184034" sldId="471"/>
            <ac:spMk id="35" creationId="{69453D26-AF7D-40D7-A0B3-FF4EF558D9F3}"/>
          </ac:spMkLst>
        </pc:spChg>
        <pc:spChg chg="add mod">
          <ac:chgData name="Karel van der Lelij" userId="0ebe60f0-329f-4378-b93f-e89fca307a8a" providerId="ADAL" clId="{814A72B3-B07E-4425-92EA-DC5EB510D74E}" dt="2021-11-22T08:45:32.750" v="10251"/>
          <ac:spMkLst>
            <pc:docMk/>
            <pc:sldMk cId="825184034" sldId="471"/>
            <ac:spMk id="36" creationId="{746D267C-7161-4378-BE72-4C2E24A14BFE}"/>
          </ac:spMkLst>
        </pc:spChg>
        <pc:spChg chg="add mod">
          <ac:chgData name="Karel van der Lelij" userId="0ebe60f0-329f-4378-b93f-e89fca307a8a" providerId="ADAL" clId="{814A72B3-B07E-4425-92EA-DC5EB510D74E}" dt="2021-11-22T08:45:32.750" v="10251"/>
          <ac:spMkLst>
            <pc:docMk/>
            <pc:sldMk cId="825184034" sldId="471"/>
            <ac:spMk id="37" creationId="{257C72B4-8620-4F3C-BEB6-F361F44903B5}"/>
          </ac:spMkLst>
        </pc:spChg>
        <pc:spChg chg="add mod">
          <ac:chgData name="Karel van der Lelij" userId="0ebe60f0-329f-4378-b93f-e89fca307a8a" providerId="ADAL" clId="{814A72B3-B07E-4425-92EA-DC5EB510D74E}" dt="2021-11-22T08:45:32.750" v="10251"/>
          <ac:spMkLst>
            <pc:docMk/>
            <pc:sldMk cId="825184034" sldId="471"/>
            <ac:spMk id="38" creationId="{D210EBB4-741C-4E1D-947C-737BCB36A792}"/>
          </ac:spMkLst>
        </pc:spChg>
        <pc:spChg chg="add mod">
          <ac:chgData name="Karel van der Lelij" userId="0ebe60f0-329f-4378-b93f-e89fca307a8a" providerId="ADAL" clId="{814A72B3-B07E-4425-92EA-DC5EB510D74E}" dt="2021-11-22T08:45:32.750" v="10251"/>
          <ac:spMkLst>
            <pc:docMk/>
            <pc:sldMk cId="825184034" sldId="471"/>
            <ac:spMk id="40" creationId="{4EF9ACC1-1701-46DB-8CD2-5CA573021B0D}"/>
          </ac:spMkLst>
        </pc:spChg>
        <pc:spChg chg="add mod">
          <ac:chgData name="Karel van der Lelij" userId="0ebe60f0-329f-4378-b93f-e89fca307a8a" providerId="ADAL" clId="{814A72B3-B07E-4425-92EA-DC5EB510D74E}" dt="2021-11-22T08:45:32.750" v="10251"/>
          <ac:spMkLst>
            <pc:docMk/>
            <pc:sldMk cId="825184034" sldId="471"/>
            <ac:spMk id="42" creationId="{AA67CB5E-C271-402F-B4A0-2D0EB5556D61}"/>
          </ac:spMkLst>
        </pc:spChg>
        <pc:spChg chg="add mod">
          <ac:chgData name="Karel van der Lelij" userId="0ebe60f0-329f-4378-b93f-e89fca307a8a" providerId="ADAL" clId="{814A72B3-B07E-4425-92EA-DC5EB510D74E}" dt="2021-11-22T08:45:32.750" v="10251"/>
          <ac:spMkLst>
            <pc:docMk/>
            <pc:sldMk cId="825184034" sldId="471"/>
            <ac:spMk id="45" creationId="{93C995BC-3E7F-435A-874B-8AB31CC68823}"/>
          </ac:spMkLst>
        </pc:spChg>
        <pc:grpChg chg="add mod">
          <ac:chgData name="Karel van der Lelij" userId="0ebe60f0-329f-4378-b93f-e89fca307a8a" providerId="ADAL" clId="{814A72B3-B07E-4425-92EA-DC5EB510D74E}" dt="2021-11-19T11:42:57.608" v="7672" actId="1035"/>
          <ac:grpSpMkLst>
            <pc:docMk/>
            <pc:sldMk cId="825184034" sldId="471"/>
            <ac:grpSpMk id="27" creationId="{FF1C8B20-A7FB-4A9E-BD0A-65F12A933A63}"/>
          </ac:grpSpMkLst>
        </pc:grpChg>
        <pc:cxnChg chg="del">
          <ac:chgData name="Karel van der Lelij" userId="0ebe60f0-329f-4378-b93f-e89fca307a8a" providerId="ADAL" clId="{814A72B3-B07E-4425-92EA-DC5EB510D74E}" dt="2021-11-22T08:45:31.075" v="10250" actId="478"/>
          <ac:cxnSpMkLst>
            <pc:docMk/>
            <pc:sldMk cId="825184034" sldId="471"/>
            <ac:cxnSpMk id="18" creationId="{C1787B51-3792-49FC-B547-C1E8CA5970E2}"/>
          </ac:cxnSpMkLst>
        </pc:cxnChg>
        <pc:cxnChg chg="del mod">
          <ac:chgData name="Karel van der Lelij" userId="0ebe60f0-329f-4378-b93f-e89fca307a8a" providerId="ADAL" clId="{814A72B3-B07E-4425-92EA-DC5EB510D74E}" dt="2021-11-22T08:45:31.075" v="10250" actId="478"/>
          <ac:cxnSpMkLst>
            <pc:docMk/>
            <pc:sldMk cId="825184034" sldId="471"/>
            <ac:cxnSpMk id="20" creationId="{391BBAEA-BB83-4C13-9B99-14F50531AA3C}"/>
          </ac:cxnSpMkLst>
        </pc:cxnChg>
        <pc:cxnChg chg="del mod">
          <ac:chgData name="Karel van der Lelij" userId="0ebe60f0-329f-4378-b93f-e89fca307a8a" providerId="ADAL" clId="{814A72B3-B07E-4425-92EA-DC5EB510D74E}" dt="2021-11-22T08:45:31.075" v="10250" actId="478"/>
          <ac:cxnSpMkLst>
            <pc:docMk/>
            <pc:sldMk cId="825184034" sldId="471"/>
            <ac:cxnSpMk id="25" creationId="{E535093F-5A09-43AC-90A7-58331E624942}"/>
          </ac:cxnSpMkLst>
        </pc:cxnChg>
        <pc:cxnChg chg="mod">
          <ac:chgData name="Karel van der Lelij" userId="0ebe60f0-329f-4378-b93f-e89fca307a8a" providerId="ADAL" clId="{814A72B3-B07E-4425-92EA-DC5EB510D74E}" dt="2021-11-19T11:42:44.792" v="7647"/>
          <ac:cxnSpMkLst>
            <pc:docMk/>
            <pc:sldMk cId="825184034" sldId="471"/>
            <ac:cxnSpMk id="32" creationId="{EF61ED30-D1DD-4FE8-AC56-787E6B4A6C35}"/>
          </ac:cxnSpMkLst>
        </pc:cxnChg>
        <pc:cxnChg chg="del mod">
          <ac:chgData name="Karel van der Lelij" userId="0ebe60f0-329f-4378-b93f-e89fca307a8a" providerId="ADAL" clId="{814A72B3-B07E-4425-92EA-DC5EB510D74E}" dt="2021-11-22T08:45:31.075" v="10250" actId="478"/>
          <ac:cxnSpMkLst>
            <pc:docMk/>
            <pc:sldMk cId="825184034" sldId="471"/>
            <ac:cxnSpMk id="33" creationId="{909FBCE7-CB1B-4206-B26E-0DB5D5B4C897}"/>
          </ac:cxnSpMkLst>
        </pc:cxnChg>
        <pc:cxnChg chg="mod">
          <ac:chgData name="Karel van der Lelij" userId="0ebe60f0-329f-4378-b93f-e89fca307a8a" providerId="ADAL" clId="{814A72B3-B07E-4425-92EA-DC5EB510D74E}" dt="2021-11-19T11:42:51.948" v="7658" actId="1035"/>
          <ac:cxnSpMkLst>
            <pc:docMk/>
            <pc:sldMk cId="825184034" sldId="471"/>
            <ac:cxnSpMk id="34" creationId="{DB837B45-E7C9-4F38-9FA9-AD4E30093FDA}"/>
          </ac:cxnSpMkLst>
        </pc:cxnChg>
        <pc:cxnChg chg="add mod">
          <ac:chgData name="Karel van der Lelij" userId="0ebe60f0-329f-4378-b93f-e89fca307a8a" providerId="ADAL" clId="{814A72B3-B07E-4425-92EA-DC5EB510D74E}" dt="2021-11-22T08:45:32.750" v="10251"/>
          <ac:cxnSpMkLst>
            <pc:docMk/>
            <pc:sldMk cId="825184034" sldId="471"/>
            <ac:cxnSpMk id="39" creationId="{535DCC18-7D7E-4F46-8A26-C3793C972E00}"/>
          </ac:cxnSpMkLst>
        </pc:cxnChg>
        <pc:cxnChg chg="add mod">
          <ac:chgData name="Karel van der Lelij" userId="0ebe60f0-329f-4378-b93f-e89fca307a8a" providerId="ADAL" clId="{814A72B3-B07E-4425-92EA-DC5EB510D74E}" dt="2021-11-22T08:45:32.750" v="10251"/>
          <ac:cxnSpMkLst>
            <pc:docMk/>
            <pc:sldMk cId="825184034" sldId="471"/>
            <ac:cxnSpMk id="41" creationId="{1828D24D-B0EA-45B0-98AF-D9EFA01D2990}"/>
          </ac:cxnSpMkLst>
        </pc:cxnChg>
        <pc:cxnChg chg="add mod">
          <ac:chgData name="Karel van der Lelij" userId="0ebe60f0-329f-4378-b93f-e89fca307a8a" providerId="ADAL" clId="{814A72B3-B07E-4425-92EA-DC5EB510D74E}" dt="2021-11-22T08:45:32.750" v="10251"/>
          <ac:cxnSpMkLst>
            <pc:docMk/>
            <pc:sldMk cId="825184034" sldId="471"/>
            <ac:cxnSpMk id="43" creationId="{073D54B8-3416-4156-83AF-320FB4193E35}"/>
          </ac:cxnSpMkLst>
        </pc:cxnChg>
        <pc:cxnChg chg="add mod">
          <ac:chgData name="Karel van der Lelij" userId="0ebe60f0-329f-4378-b93f-e89fca307a8a" providerId="ADAL" clId="{814A72B3-B07E-4425-92EA-DC5EB510D74E}" dt="2021-11-22T08:45:32.750" v="10251"/>
          <ac:cxnSpMkLst>
            <pc:docMk/>
            <pc:sldMk cId="825184034" sldId="471"/>
            <ac:cxnSpMk id="44" creationId="{27E669ED-B741-4DC3-B195-1F87584DE129}"/>
          </ac:cxnSpMkLst>
        </pc:cxnChg>
        <pc:cxnChg chg="add mod">
          <ac:chgData name="Karel van der Lelij" userId="0ebe60f0-329f-4378-b93f-e89fca307a8a" providerId="ADAL" clId="{814A72B3-B07E-4425-92EA-DC5EB510D74E}" dt="2021-11-22T08:45:32.750" v="10251"/>
          <ac:cxnSpMkLst>
            <pc:docMk/>
            <pc:sldMk cId="825184034" sldId="471"/>
            <ac:cxnSpMk id="46" creationId="{4C49656A-6E73-4B9D-8E51-407F493EEA29}"/>
          </ac:cxnSpMkLst>
        </pc:cxnChg>
        <pc:cxnChg chg="add mod">
          <ac:chgData name="Karel van der Lelij" userId="0ebe60f0-329f-4378-b93f-e89fca307a8a" providerId="ADAL" clId="{814A72B3-B07E-4425-92EA-DC5EB510D74E}" dt="2021-11-22T08:45:32.750" v="10251"/>
          <ac:cxnSpMkLst>
            <pc:docMk/>
            <pc:sldMk cId="825184034" sldId="471"/>
            <ac:cxnSpMk id="47" creationId="{3ECDEFC4-83D5-4E65-B178-F6FF18FC1E63}"/>
          </ac:cxnSpMkLst>
        </pc:cxnChg>
      </pc:sldChg>
      <pc:sldChg chg="modSp add del mod ord">
        <pc:chgData name="Karel van der Lelij" userId="0ebe60f0-329f-4378-b93f-e89fca307a8a" providerId="ADAL" clId="{814A72B3-B07E-4425-92EA-DC5EB510D74E}" dt="2021-11-19T11:48:40.560" v="7856" actId="47"/>
        <pc:sldMkLst>
          <pc:docMk/>
          <pc:sldMk cId="2328593048" sldId="472"/>
        </pc:sldMkLst>
        <pc:spChg chg="mod">
          <ac:chgData name="Karel van der Lelij" userId="0ebe60f0-329f-4378-b93f-e89fca307a8a" providerId="ADAL" clId="{814A72B3-B07E-4425-92EA-DC5EB510D74E}" dt="2021-11-19T11:45:25.695" v="7695" actId="255"/>
          <ac:spMkLst>
            <pc:docMk/>
            <pc:sldMk cId="2328593048" sldId="472"/>
            <ac:spMk id="10" creationId="{00000000-0000-0000-0000-000000000000}"/>
          </ac:spMkLst>
        </pc:spChg>
      </pc:sldChg>
      <pc:sldChg chg="modSp add mod">
        <pc:chgData name="Karel van der Lelij" userId="0ebe60f0-329f-4378-b93f-e89fca307a8a" providerId="ADAL" clId="{814A72B3-B07E-4425-92EA-DC5EB510D74E}" dt="2021-11-22T08:23:08.392" v="9675" actId="207"/>
        <pc:sldMkLst>
          <pc:docMk/>
          <pc:sldMk cId="2265704157" sldId="473"/>
        </pc:sldMkLst>
        <pc:spChg chg="mod">
          <ac:chgData name="Karel van der Lelij" userId="0ebe60f0-329f-4378-b93f-e89fca307a8a" providerId="ADAL" clId="{814A72B3-B07E-4425-92EA-DC5EB510D74E}" dt="2021-11-22T08:23:08.392" v="9675" actId="207"/>
          <ac:spMkLst>
            <pc:docMk/>
            <pc:sldMk cId="2265704157" sldId="473"/>
            <ac:spMk id="10" creationId="{00000000-0000-0000-0000-000000000000}"/>
          </ac:spMkLst>
        </pc:spChg>
      </pc:sldChg>
      <pc:sldChg chg="modSp add mod">
        <pc:chgData name="Karel van der Lelij" userId="0ebe60f0-329f-4378-b93f-e89fca307a8a" providerId="ADAL" clId="{814A72B3-B07E-4425-92EA-DC5EB510D74E}" dt="2021-11-22T08:23:28.189" v="9693" actId="20577"/>
        <pc:sldMkLst>
          <pc:docMk/>
          <pc:sldMk cId="2496349941" sldId="474"/>
        </pc:sldMkLst>
        <pc:spChg chg="mod">
          <ac:chgData name="Karel van der Lelij" userId="0ebe60f0-329f-4378-b93f-e89fca307a8a" providerId="ADAL" clId="{814A72B3-B07E-4425-92EA-DC5EB510D74E}" dt="2021-11-19T11:47:28.024" v="7842" actId="20577"/>
          <ac:spMkLst>
            <pc:docMk/>
            <pc:sldMk cId="2496349941" sldId="474"/>
            <ac:spMk id="9" creationId="{00000000-0000-0000-0000-000000000000}"/>
          </ac:spMkLst>
        </pc:spChg>
        <pc:spChg chg="mod">
          <ac:chgData name="Karel van der Lelij" userId="0ebe60f0-329f-4378-b93f-e89fca307a8a" providerId="ADAL" clId="{814A72B3-B07E-4425-92EA-DC5EB510D74E}" dt="2021-11-22T08:23:28.189" v="9693" actId="20577"/>
          <ac:spMkLst>
            <pc:docMk/>
            <pc:sldMk cId="2496349941" sldId="474"/>
            <ac:spMk id="10" creationId="{00000000-0000-0000-0000-000000000000}"/>
          </ac:spMkLst>
        </pc:spChg>
      </pc:sldChg>
      <pc:sldChg chg="modSp add mod">
        <pc:chgData name="Karel van der Lelij" userId="0ebe60f0-329f-4378-b93f-e89fca307a8a" providerId="ADAL" clId="{814A72B3-B07E-4425-92EA-DC5EB510D74E}" dt="2021-11-19T12:05:36.960" v="8779" actId="20577"/>
        <pc:sldMkLst>
          <pc:docMk/>
          <pc:sldMk cId="1262510771" sldId="475"/>
        </pc:sldMkLst>
        <pc:spChg chg="mod">
          <ac:chgData name="Karel van der Lelij" userId="0ebe60f0-329f-4378-b93f-e89fca307a8a" providerId="ADAL" clId="{814A72B3-B07E-4425-92EA-DC5EB510D74E}" dt="2021-11-19T12:05:36.960" v="8779" actId="20577"/>
          <ac:spMkLst>
            <pc:docMk/>
            <pc:sldMk cId="1262510771" sldId="475"/>
            <ac:spMk id="7" creationId="{C73D979C-CA14-4171-B709-A8C92FF285F3}"/>
          </ac:spMkLst>
        </pc:spChg>
        <pc:spChg chg="mod">
          <ac:chgData name="Karel van der Lelij" userId="0ebe60f0-329f-4378-b93f-e89fca307a8a" providerId="ADAL" clId="{814A72B3-B07E-4425-92EA-DC5EB510D74E}" dt="2021-11-19T12:05:09.088" v="8750" actId="20577"/>
          <ac:spMkLst>
            <pc:docMk/>
            <pc:sldMk cId="1262510771" sldId="475"/>
            <ac:spMk id="9" creationId="{00000000-0000-0000-0000-000000000000}"/>
          </ac:spMkLst>
        </pc:spChg>
        <pc:spChg chg="mod">
          <ac:chgData name="Karel van der Lelij" userId="0ebe60f0-329f-4378-b93f-e89fca307a8a" providerId="ADAL" clId="{814A72B3-B07E-4425-92EA-DC5EB510D74E}" dt="2021-11-19T12:05:22.502" v="8756" actId="20577"/>
          <ac:spMkLst>
            <pc:docMk/>
            <pc:sldMk cId="1262510771" sldId="475"/>
            <ac:spMk id="10" creationId="{00000000-0000-0000-0000-000000000000}"/>
          </ac:spMkLst>
        </pc:spChg>
      </pc:sldChg>
      <pc:sldChg chg="addSp delSp modSp add mod modNotesTx">
        <pc:chgData name="Karel van der Lelij" userId="0ebe60f0-329f-4378-b93f-e89fca307a8a" providerId="ADAL" clId="{814A72B3-B07E-4425-92EA-DC5EB510D74E}" dt="2021-11-22T09:22:11.300" v="10569"/>
        <pc:sldMkLst>
          <pc:docMk/>
          <pc:sldMk cId="1500128177" sldId="476"/>
        </pc:sldMkLst>
        <pc:spChg chg="add mod">
          <ac:chgData name="Karel van der Lelij" userId="0ebe60f0-329f-4378-b93f-e89fca307a8a" providerId="ADAL" clId="{814A72B3-B07E-4425-92EA-DC5EB510D74E}" dt="2021-11-19T12:19:16.393" v="8962" actId="207"/>
          <ac:spMkLst>
            <pc:docMk/>
            <pc:sldMk cId="1500128177" sldId="476"/>
            <ac:spMk id="4" creationId="{71A2D630-920D-47AE-8344-9F04670A728D}"/>
          </ac:spMkLst>
        </pc:spChg>
        <pc:spChg chg="del">
          <ac:chgData name="Karel van der Lelij" userId="0ebe60f0-329f-4378-b93f-e89fca307a8a" providerId="ADAL" clId="{814A72B3-B07E-4425-92EA-DC5EB510D74E}" dt="2021-11-22T08:59:16.995" v="10514" actId="478"/>
          <ac:spMkLst>
            <pc:docMk/>
            <pc:sldMk cId="1500128177" sldId="476"/>
            <ac:spMk id="7" creationId="{7AD7A5B0-4ACD-4DD4-B4BB-5A085BEE6447}"/>
          </ac:spMkLst>
        </pc:spChg>
        <pc:spChg chg="mod">
          <ac:chgData name="Karel van der Lelij" userId="0ebe60f0-329f-4378-b93f-e89fca307a8a" providerId="ADAL" clId="{814A72B3-B07E-4425-92EA-DC5EB510D74E}" dt="2021-11-19T12:17:41.734" v="8893" actId="20577"/>
          <ac:spMkLst>
            <pc:docMk/>
            <pc:sldMk cId="1500128177" sldId="476"/>
            <ac:spMk id="9" creationId="{00000000-0000-0000-0000-000000000000}"/>
          </ac:spMkLst>
        </pc:spChg>
        <pc:spChg chg="del">
          <ac:chgData name="Karel van der Lelij" userId="0ebe60f0-329f-4378-b93f-e89fca307a8a" providerId="ADAL" clId="{814A72B3-B07E-4425-92EA-DC5EB510D74E}" dt="2021-11-22T08:59:16.995" v="10514" actId="478"/>
          <ac:spMkLst>
            <pc:docMk/>
            <pc:sldMk cId="1500128177" sldId="476"/>
            <ac:spMk id="11" creationId="{32D3E2C9-FBE1-4B22-B714-E010CE9355AE}"/>
          </ac:spMkLst>
        </pc:spChg>
        <pc:spChg chg="add del mod">
          <ac:chgData name="Karel van der Lelij" userId="0ebe60f0-329f-4378-b93f-e89fca307a8a" providerId="ADAL" clId="{814A72B3-B07E-4425-92EA-DC5EB510D74E}" dt="2021-11-22T08:59:20.359" v="10515" actId="478"/>
          <ac:spMkLst>
            <pc:docMk/>
            <pc:sldMk cId="1500128177" sldId="476"/>
            <ac:spMk id="13" creationId="{8F1C607A-F070-4B16-9156-672D087324F7}"/>
          </ac:spMkLst>
        </pc:spChg>
        <pc:spChg chg="add mod ord">
          <ac:chgData name="Karel van der Lelij" userId="0ebe60f0-329f-4378-b93f-e89fca307a8a" providerId="ADAL" clId="{814A72B3-B07E-4425-92EA-DC5EB510D74E}" dt="2021-11-22T09:22:07.121" v="10567" actId="20577"/>
          <ac:spMkLst>
            <pc:docMk/>
            <pc:sldMk cId="1500128177" sldId="476"/>
            <ac:spMk id="22" creationId="{FC6A665D-F325-4817-BDA4-2FDF65E638AB}"/>
          </ac:spMkLst>
        </pc:spChg>
        <pc:spChg chg="add mod ord">
          <ac:chgData name="Karel van der Lelij" userId="0ebe60f0-329f-4378-b93f-e89fca307a8a" providerId="ADAL" clId="{814A72B3-B07E-4425-92EA-DC5EB510D74E}" dt="2021-11-22T08:59:42.940" v="10517" actId="167"/>
          <ac:spMkLst>
            <pc:docMk/>
            <pc:sldMk cId="1500128177" sldId="476"/>
            <ac:spMk id="26" creationId="{FC7158CA-7AFA-44A5-B316-2A57B8A47E1C}"/>
          </ac:spMkLst>
        </pc:spChg>
        <pc:spChg chg="del">
          <ac:chgData name="Karel van der Lelij" userId="0ebe60f0-329f-4378-b93f-e89fca307a8a" providerId="ADAL" clId="{814A72B3-B07E-4425-92EA-DC5EB510D74E}" dt="2021-11-22T08:59:16.995" v="10514" actId="478"/>
          <ac:spMkLst>
            <pc:docMk/>
            <pc:sldMk cId="1500128177" sldId="476"/>
            <ac:spMk id="32" creationId="{AA750B0C-E876-4A1F-8DE8-ACFEEBC7241C}"/>
          </ac:spMkLst>
        </pc:spChg>
        <pc:spChg chg="add mod ord">
          <ac:chgData name="Karel van der Lelij" userId="0ebe60f0-329f-4378-b93f-e89fca307a8a" providerId="ADAL" clId="{814A72B3-B07E-4425-92EA-DC5EB510D74E}" dt="2021-11-22T08:59:42.940" v="10517" actId="167"/>
          <ac:spMkLst>
            <pc:docMk/>
            <pc:sldMk cId="1500128177" sldId="476"/>
            <ac:spMk id="39" creationId="{33078C58-0156-4970-91A5-49E6D3E19972}"/>
          </ac:spMkLst>
        </pc:spChg>
        <pc:grpChg chg="del">
          <ac:chgData name="Karel van der Lelij" userId="0ebe60f0-329f-4378-b93f-e89fca307a8a" providerId="ADAL" clId="{814A72B3-B07E-4425-92EA-DC5EB510D74E}" dt="2021-11-22T08:59:16.995" v="10514" actId="478"/>
          <ac:grpSpMkLst>
            <pc:docMk/>
            <pc:sldMk cId="1500128177" sldId="476"/>
            <ac:grpSpMk id="29" creationId="{03809EF5-2730-442A-8357-B53E8F08BD92}"/>
          </ac:grpSpMkLst>
        </pc:grpChg>
        <pc:grpChg chg="add mod ord">
          <ac:chgData name="Karel van der Lelij" userId="0ebe60f0-329f-4378-b93f-e89fca307a8a" providerId="ADAL" clId="{814A72B3-B07E-4425-92EA-DC5EB510D74E}" dt="2021-11-22T08:59:42.940" v="10517" actId="167"/>
          <ac:grpSpMkLst>
            <pc:docMk/>
            <pc:sldMk cId="1500128177" sldId="476"/>
            <ac:grpSpMk id="36" creationId="{A4C5F04D-AAA1-4699-A4A8-EE5B9CBE78B4}"/>
          </ac:grpSpMkLst>
        </pc:grpChg>
        <pc:picChg chg="del">
          <ac:chgData name="Karel van der Lelij" userId="0ebe60f0-329f-4378-b93f-e89fca307a8a" providerId="ADAL" clId="{814A72B3-B07E-4425-92EA-DC5EB510D74E}" dt="2021-11-22T08:59:16.995" v="10514" actId="478"/>
          <ac:picMkLst>
            <pc:docMk/>
            <pc:sldMk cId="1500128177" sldId="476"/>
            <ac:picMk id="5" creationId="{5637DF6E-2654-4E85-AFD3-50B9EC8C3AA0}"/>
          </ac:picMkLst>
        </pc:picChg>
        <pc:picChg chg="del">
          <ac:chgData name="Karel van der Lelij" userId="0ebe60f0-329f-4378-b93f-e89fca307a8a" providerId="ADAL" clId="{814A72B3-B07E-4425-92EA-DC5EB510D74E}" dt="2021-11-22T08:59:16.995" v="10514" actId="478"/>
          <ac:picMkLst>
            <pc:docMk/>
            <pc:sldMk cId="1500128177" sldId="476"/>
            <ac:picMk id="6" creationId="{DEA6E7A3-9C6B-411C-BC9C-CDAFEC39848B}"/>
          </ac:picMkLst>
        </pc:picChg>
        <pc:picChg chg="del">
          <ac:chgData name="Karel van der Lelij" userId="0ebe60f0-329f-4378-b93f-e89fca307a8a" providerId="ADAL" clId="{814A72B3-B07E-4425-92EA-DC5EB510D74E}" dt="2021-11-22T08:59:16.995" v="10514" actId="478"/>
          <ac:picMkLst>
            <pc:docMk/>
            <pc:sldMk cId="1500128177" sldId="476"/>
            <ac:picMk id="21" creationId="{E96710A9-10BB-40B5-9EE6-1F61173654A5}"/>
          </ac:picMkLst>
        </pc:picChg>
        <pc:picChg chg="add mod ord">
          <ac:chgData name="Karel van der Lelij" userId="0ebe60f0-329f-4378-b93f-e89fca307a8a" providerId="ADAL" clId="{814A72B3-B07E-4425-92EA-DC5EB510D74E}" dt="2021-11-22T08:59:42.940" v="10517" actId="167"/>
          <ac:picMkLst>
            <pc:docMk/>
            <pc:sldMk cId="1500128177" sldId="476"/>
            <ac:picMk id="24" creationId="{E6A8A196-1666-429A-8DD7-C0B9EEDC20A7}"/>
          </ac:picMkLst>
        </pc:picChg>
        <pc:picChg chg="add mod ord">
          <ac:chgData name="Karel van der Lelij" userId="0ebe60f0-329f-4378-b93f-e89fca307a8a" providerId="ADAL" clId="{814A72B3-B07E-4425-92EA-DC5EB510D74E}" dt="2021-11-22T08:59:42.940" v="10517" actId="167"/>
          <ac:picMkLst>
            <pc:docMk/>
            <pc:sldMk cId="1500128177" sldId="476"/>
            <ac:picMk id="25" creationId="{54A6C3D2-C33C-4011-8BD7-D082D0B58044}"/>
          </ac:picMkLst>
        </pc:picChg>
        <pc:picChg chg="add mod ord">
          <ac:chgData name="Karel van der Lelij" userId="0ebe60f0-329f-4378-b93f-e89fca307a8a" providerId="ADAL" clId="{814A72B3-B07E-4425-92EA-DC5EB510D74E}" dt="2021-11-22T08:59:42.940" v="10517" actId="167"/>
          <ac:picMkLst>
            <pc:docMk/>
            <pc:sldMk cId="1500128177" sldId="476"/>
            <ac:picMk id="28" creationId="{0B8900B0-0CF9-4127-8047-266DEEDFCFDB}"/>
          </ac:picMkLst>
        </pc:picChg>
        <pc:cxnChg chg="del mod">
          <ac:chgData name="Karel van der Lelij" userId="0ebe60f0-329f-4378-b93f-e89fca307a8a" providerId="ADAL" clId="{814A72B3-B07E-4425-92EA-DC5EB510D74E}" dt="2021-11-22T08:59:16.995" v="10514" actId="478"/>
          <ac:cxnSpMkLst>
            <pc:docMk/>
            <pc:sldMk cId="1500128177" sldId="476"/>
            <ac:cxnSpMk id="8" creationId="{D5AB93D3-5284-46E0-BF56-1FA1B4A7AE42}"/>
          </ac:cxnSpMkLst>
        </pc:cxnChg>
        <pc:cxnChg chg="del">
          <ac:chgData name="Karel van der Lelij" userId="0ebe60f0-329f-4378-b93f-e89fca307a8a" providerId="ADAL" clId="{814A72B3-B07E-4425-92EA-DC5EB510D74E}" dt="2021-11-22T08:59:16.995" v="10514" actId="478"/>
          <ac:cxnSpMkLst>
            <pc:docMk/>
            <pc:sldMk cId="1500128177" sldId="476"/>
            <ac:cxnSpMk id="12" creationId="{A39E9EFA-B512-4AE2-A21E-2BDC4A5C31C1}"/>
          </ac:cxnSpMkLst>
        </pc:cxnChg>
        <pc:cxnChg chg="del">
          <ac:chgData name="Karel van der Lelij" userId="0ebe60f0-329f-4378-b93f-e89fca307a8a" providerId="ADAL" clId="{814A72B3-B07E-4425-92EA-DC5EB510D74E}" dt="2021-11-22T08:59:16.995" v="10514" actId="478"/>
          <ac:cxnSpMkLst>
            <pc:docMk/>
            <pc:sldMk cId="1500128177" sldId="476"/>
            <ac:cxnSpMk id="18" creationId="{86C498C1-3595-401E-BDAB-F4B0DACD5AD1}"/>
          </ac:cxnSpMkLst>
        </pc:cxnChg>
        <pc:cxnChg chg="add mod">
          <ac:chgData name="Karel van der Lelij" userId="0ebe60f0-329f-4378-b93f-e89fca307a8a" providerId="ADAL" clId="{814A72B3-B07E-4425-92EA-DC5EB510D74E}" dt="2021-11-22T09:22:11.300" v="10569"/>
          <ac:cxnSpMkLst>
            <pc:docMk/>
            <pc:sldMk cId="1500128177" sldId="476"/>
            <ac:cxnSpMk id="19" creationId="{61E939EC-B213-40B0-ADE9-A2EBEFA37DBD}"/>
          </ac:cxnSpMkLst>
        </pc:cxnChg>
        <pc:cxnChg chg="del mod">
          <ac:chgData name="Karel van der Lelij" userId="0ebe60f0-329f-4378-b93f-e89fca307a8a" providerId="ADAL" clId="{814A72B3-B07E-4425-92EA-DC5EB510D74E}" dt="2021-11-22T08:59:16.995" v="10514" actId="478"/>
          <ac:cxnSpMkLst>
            <pc:docMk/>
            <pc:sldMk cId="1500128177" sldId="476"/>
            <ac:cxnSpMk id="23" creationId="{CEA2C5B5-CDF2-42C5-85C7-A3FAA2151EF8}"/>
          </ac:cxnSpMkLst>
        </pc:cxnChg>
        <pc:cxnChg chg="add mod ord">
          <ac:chgData name="Karel van der Lelij" userId="0ebe60f0-329f-4378-b93f-e89fca307a8a" providerId="ADAL" clId="{814A72B3-B07E-4425-92EA-DC5EB510D74E}" dt="2021-11-22T08:59:42.940" v="10517" actId="167"/>
          <ac:cxnSpMkLst>
            <pc:docMk/>
            <pc:sldMk cId="1500128177" sldId="476"/>
            <ac:cxnSpMk id="27" creationId="{D49FE39A-202B-42BD-B1E9-D1EF89E5EE03}"/>
          </ac:cxnSpMkLst>
        </pc:cxnChg>
        <pc:cxnChg chg="add mod ord">
          <ac:chgData name="Karel van der Lelij" userId="0ebe60f0-329f-4378-b93f-e89fca307a8a" providerId="ADAL" clId="{814A72B3-B07E-4425-92EA-DC5EB510D74E}" dt="2021-11-22T08:59:42.940" v="10517" actId="167"/>
          <ac:cxnSpMkLst>
            <pc:docMk/>
            <pc:sldMk cId="1500128177" sldId="476"/>
            <ac:cxnSpMk id="33" creationId="{33CC1CDF-F205-48B1-BE86-C05D39775D26}"/>
          </ac:cxnSpMkLst>
        </pc:cxnChg>
        <pc:cxnChg chg="add del mod ord">
          <ac:chgData name="Karel van der Lelij" userId="0ebe60f0-329f-4378-b93f-e89fca307a8a" providerId="ADAL" clId="{814A72B3-B07E-4425-92EA-DC5EB510D74E}" dt="2021-11-22T09:22:10.360" v="10568" actId="478"/>
          <ac:cxnSpMkLst>
            <pc:docMk/>
            <pc:sldMk cId="1500128177" sldId="476"/>
            <ac:cxnSpMk id="34" creationId="{EAE08884-9A76-4124-9144-828DE9779E96}"/>
          </ac:cxnSpMkLst>
        </pc:cxnChg>
        <pc:cxnChg chg="add mod ord">
          <ac:chgData name="Karel van der Lelij" userId="0ebe60f0-329f-4378-b93f-e89fca307a8a" providerId="ADAL" clId="{814A72B3-B07E-4425-92EA-DC5EB510D74E}" dt="2021-11-22T08:59:42.940" v="10517" actId="167"/>
          <ac:cxnSpMkLst>
            <pc:docMk/>
            <pc:sldMk cId="1500128177" sldId="476"/>
            <ac:cxnSpMk id="35" creationId="{78A7E1B5-9E2A-49AA-B637-AE6D8D3FD010}"/>
          </ac:cxnSpMkLst>
        </pc:cxnChg>
        <pc:cxnChg chg="mod">
          <ac:chgData name="Karel van der Lelij" userId="0ebe60f0-329f-4378-b93f-e89fca307a8a" providerId="ADAL" clId="{814A72B3-B07E-4425-92EA-DC5EB510D74E}" dt="2021-11-22T08:59:39.334" v="10516"/>
          <ac:cxnSpMkLst>
            <pc:docMk/>
            <pc:sldMk cId="1500128177" sldId="476"/>
            <ac:cxnSpMk id="37" creationId="{1834C02B-E724-436C-878E-DB34D173A5B0}"/>
          </ac:cxnSpMkLst>
        </pc:cxnChg>
        <pc:cxnChg chg="mod">
          <ac:chgData name="Karel van der Lelij" userId="0ebe60f0-329f-4378-b93f-e89fca307a8a" providerId="ADAL" clId="{814A72B3-B07E-4425-92EA-DC5EB510D74E}" dt="2021-11-22T08:59:39.334" v="10516"/>
          <ac:cxnSpMkLst>
            <pc:docMk/>
            <pc:sldMk cId="1500128177" sldId="476"/>
            <ac:cxnSpMk id="38" creationId="{BBCE7C4D-9DD4-496C-9236-FEDCABE961E7}"/>
          </ac:cxnSpMkLst>
        </pc:cxnChg>
      </pc:sldChg>
      <pc:sldChg chg="modSp add mod">
        <pc:chgData name="Karel van der Lelij" userId="0ebe60f0-329f-4378-b93f-e89fca307a8a" providerId="ADAL" clId="{814A72B3-B07E-4425-92EA-DC5EB510D74E}" dt="2021-11-22T08:26:50.401" v="9784"/>
        <pc:sldMkLst>
          <pc:docMk/>
          <pc:sldMk cId="410008426" sldId="477"/>
        </pc:sldMkLst>
        <pc:spChg chg="mod">
          <ac:chgData name="Karel van der Lelij" userId="0ebe60f0-329f-4378-b93f-e89fca307a8a" providerId="ADAL" clId="{814A72B3-B07E-4425-92EA-DC5EB510D74E}" dt="2021-11-20T10:33:05.098" v="9013" actId="20577"/>
          <ac:spMkLst>
            <pc:docMk/>
            <pc:sldMk cId="410008426" sldId="477"/>
            <ac:spMk id="9" creationId="{00000000-0000-0000-0000-000000000000}"/>
          </ac:spMkLst>
        </pc:spChg>
        <pc:spChg chg="mod">
          <ac:chgData name="Karel van der Lelij" userId="0ebe60f0-329f-4378-b93f-e89fca307a8a" providerId="ADAL" clId="{814A72B3-B07E-4425-92EA-DC5EB510D74E}" dt="2021-11-22T08:26:50.401" v="9784"/>
          <ac:spMkLst>
            <pc:docMk/>
            <pc:sldMk cId="410008426" sldId="477"/>
            <ac:spMk id="10" creationId="{00000000-0000-0000-0000-000000000000}"/>
          </ac:spMkLst>
        </pc:spChg>
      </pc:sldChg>
      <pc:sldChg chg="add del">
        <pc:chgData name="Karel van der Lelij" userId="0ebe60f0-329f-4378-b93f-e89fca307a8a" providerId="ADAL" clId="{814A72B3-B07E-4425-92EA-DC5EB510D74E}" dt="2021-11-20T10:38:03.546" v="9372" actId="47"/>
        <pc:sldMkLst>
          <pc:docMk/>
          <pc:sldMk cId="1766195988" sldId="478"/>
        </pc:sldMkLst>
      </pc:sldChg>
      <pc:sldChg chg="addSp delSp modSp add mod">
        <pc:chgData name="Karel van der Lelij" userId="0ebe60f0-329f-4378-b93f-e89fca307a8a" providerId="ADAL" clId="{814A72B3-B07E-4425-92EA-DC5EB510D74E}" dt="2021-11-22T08:29:16.237" v="9836" actId="20577"/>
        <pc:sldMkLst>
          <pc:docMk/>
          <pc:sldMk cId="1498849923" sldId="479"/>
        </pc:sldMkLst>
        <pc:spChg chg="add del mod">
          <ac:chgData name="Karel van der Lelij" userId="0ebe60f0-329f-4378-b93f-e89fca307a8a" providerId="ADAL" clId="{814A72B3-B07E-4425-92EA-DC5EB510D74E}" dt="2021-11-20T10:40:52.058" v="9431" actId="478"/>
          <ac:spMkLst>
            <pc:docMk/>
            <pc:sldMk cId="1498849923" sldId="479"/>
            <ac:spMk id="4" creationId="{9213CEA4-7521-497A-BE47-E1B6FA81784F}"/>
          </ac:spMkLst>
        </pc:spChg>
        <pc:spChg chg="add mod">
          <ac:chgData name="Karel van der Lelij" userId="0ebe60f0-329f-4378-b93f-e89fca307a8a" providerId="ADAL" clId="{814A72B3-B07E-4425-92EA-DC5EB510D74E}" dt="2021-11-22T08:27:55.372" v="9798" actId="14100"/>
          <ac:spMkLst>
            <pc:docMk/>
            <pc:sldMk cId="1498849923" sldId="479"/>
            <ac:spMk id="5" creationId="{DAE6FCB1-B6C2-4E1C-A43C-3CF11E38DD6F}"/>
          </ac:spMkLst>
        </pc:spChg>
        <pc:spChg chg="mod">
          <ac:chgData name="Karel van der Lelij" userId="0ebe60f0-329f-4378-b93f-e89fca307a8a" providerId="ADAL" clId="{814A72B3-B07E-4425-92EA-DC5EB510D74E}" dt="2021-11-22T08:29:16.237" v="9836" actId="20577"/>
          <ac:spMkLst>
            <pc:docMk/>
            <pc:sldMk cId="1498849923" sldId="479"/>
            <ac:spMk id="10" creationId="{00000000-0000-0000-0000-000000000000}"/>
          </ac:spMkLst>
        </pc:spChg>
        <pc:spChg chg="add del mod">
          <ac:chgData name="Karel van der Lelij" userId="0ebe60f0-329f-4378-b93f-e89fca307a8a" providerId="ADAL" clId="{814A72B3-B07E-4425-92EA-DC5EB510D74E}" dt="2021-11-20T10:40:20.468" v="9424" actId="478"/>
          <ac:spMkLst>
            <pc:docMk/>
            <pc:sldMk cId="1498849923" sldId="479"/>
            <ac:spMk id="11" creationId="{6917D76B-8F3D-42AA-9BF9-BA994FFFA82F}"/>
          </ac:spMkLst>
        </pc:spChg>
        <pc:cxnChg chg="add mod">
          <ac:chgData name="Karel van der Lelij" userId="0ebe60f0-329f-4378-b93f-e89fca307a8a" providerId="ADAL" clId="{814A72B3-B07E-4425-92EA-DC5EB510D74E}" dt="2021-11-22T08:27:55.372" v="9798" actId="14100"/>
          <ac:cxnSpMkLst>
            <pc:docMk/>
            <pc:sldMk cId="1498849923" sldId="479"/>
            <ac:cxnSpMk id="7" creationId="{645265B6-B064-40E5-9301-B6D4398F0F13}"/>
          </ac:cxnSpMkLst>
        </pc:cxnChg>
      </pc:sldChg>
      <pc:sldChg chg="modSp add mod">
        <pc:chgData name="Karel van der Lelij" userId="0ebe60f0-329f-4378-b93f-e89fca307a8a" providerId="ADAL" clId="{814A72B3-B07E-4425-92EA-DC5EB510D74E}" dt="2021-11-22T08:24:43.398" v="9745" actId="20577"/>
        <pc:sldMkLst>
          <pc:docMk/>
          <pc:sldMk cId="2595335213" sldId="480"/>
        </pc:sldMkLst>
        <pc:spChg chg="mod">
          <ac:chgData name="Karel van der Lelij" userId="0ebe60f0-329f-4378-b93f-e89fca307a8a" providerId="ADAL" clId="{814A72B3-B07E-4425-92EA-DC5EB510D74E}" dt="2021-11-20T10:42:04.579" v="9449" actId="2711"/>
          <ac:spMkLst>
            <pc:docMk/>
            <pc:sldMk cId="2595335213" sldId="480"/>
            <ac:spMk id="9" creationId="{00000000-0000-0000-0000-000000000000}"/>
          </ac:spMkLst>
        </pc:spChg>
        <pc:spChg chg="mod">
          <ac:chgData name="Karel van der Lelij" userId="0ebe60f0-329f-4378-b93f-e89fca307a8a" providerId="ADAL" clId="{814A72B3-B07E-4425-92EA-DC5EB510D74E}" dt="2021-11-22T08:24:43.398" v="9745" actId="20577"/>
          <ac:spMkLst>
            <pc:docMk/>
            <pc:sldMk cId="2595335213" sldId="480"/>
            <ac:spMk id="10" creationId="{00000000-0000-0000-0000-000000000000}"/>
          </ac:spMkLst>
        </pc:spChg>
      </pc:sldChg>
      <pc:sldChg chg="addSp delSp modSp add mod">
        <pc:chgData name="Karel van der Lelij" userId="0ebe60f0-329f-4378-b93f-e89fca307a8a" providerId="ADAL" clId="{814A72B3-B07E-4425-92EA-DC5EB510D74E}" dt="2021-11-22T08:29:38.136" v="9851" actId="14100"/>
        <pc:sldMkLst>
          <pc:docMk/>
          <pc:sldMk cId="2925682117" sldId="481"/>
        </pc:sldMkLst>
        <pc:spChg chg="del">
          <ac:chgData name="Karel van der Lelij" userId="0ebe60f0-329f-4378-b93f-e89fca307a8a" providerId="ADAL" clId="{814A72B3-B07E-4425-92EA-DC5EB510D74E}" dt="2021-11-20T10:44:07.186" v="9502" actId="478"/>
          <ac:spMkLst>
            <pc:docMk/>
            <pc:sldMk cId="2925682117" sldId="481"/>
            <ac:spMk id="5" creationId="{DAE6FCB1-B6C2-4E1C-A43C-3CF11E38DD6F}"/>
          </ac:spMkLst>
        </pc:spChg>
        <pc:spChg chg="del">
          <ac:chgData name="Karel van der Lelij" userId="0ebe60f0-329f-4378-b93f-e89fca307a8a" providerId="ADAL" clId="{814A72B3-B07E-4425-92EA-DC5EB510D74E}" dt="2021-11-20T10:45:21.874" v="9530" actId="478"/>
          <ac:spMkLst>
            <pc:docMk/>
            <pc:sldMk cId="2925682117" sldId="481"/>
            <ac:spMk id="9" creationId="{00000000-0000-0000-0000-000000000000}"/>
          </ac:spMkLst>
        </pc:spChg>
        <pc:spChg chg="mod">
          <ac:chgData name="Karel van der Lelij" userId="0ebe60f0-329f-4378-b93f-e89fca307a8a" providerId="ADAL" clId="{814A72B3-B07E-4425-92EA-DC5EB510D74E}" dt="2021-11-22T08:29:32.812" v="9850" actId="20577"/>
          <ac:spMkLst>
            <pc:docMk/>
            <pc:sldMk cId="2925682117" sldId="481"/>
            <ac:spMk id="10" creationId="{00000000-0000-0000-0000-000000000000}"/>
          </ac:spMkLst>
        </pc:spChg>
        <pc:spChg chg="add del mod">
          <ac:chgData name="Karel van der Lelij" userId="0ebe60f0-329f-4378-b93f-e89fca307a8a" providerId="ADAL" clId="{814A72B3-B07E-4425-92EA-DC5EB510D74E}" dt="2021-11-22T08:28:04.356" v="9799" actId="478"/>
          <ac:spMkLst>
            <pc:docMk/>
            <pc:sldMk cId="2925682117" sldId="481"/>
            <ac:spMk id="16" creationId="{16562866-5AE0-444C-B7EE-77F30E2A57C9}"/>
          </ac:spMkLst>
        </pc:spChg>
        <pc:spChg chg="add mod">
          <ac:chgData name="Karel van der Lelij" userId="0ebe60f0-329f-4378-b93f-e89fca307a8a" providerId="ADAL" clId="{814A72B3-B07E-4425-92EA-DC5EB510D74E}" dt="2021-11-22T08:28:39.916" v="9806" actId="14100"/>
          <ac:spMkLst>
            <pc:docMk/>
            <pc:sldMk cId="2925682117" sldId="481"/>
            <ac:spMk id="17" creationId="{7BD6A617-4AAD-4D95-9FB9-FC5BF7103099}"/>
          </ac:spMkLst>
        </pc:spChg>
        <pc:spChg chg="add del mod">
          <ac:chgData name="Karel van der Lelij" userId="0ebe60f0-329f-4378-b93f-e89fca307a8a" providerId="ADAL" clId="{814A72B3-B07E-4425-92EA-DC5EB510D74E}" dt="2021-11-20T10:45:37.468" v="9532" actId="478"/>
          <ac:spMkLst>
            <pc:docMk/>
            <pc:sldMk cId="2925682117" sldId="481"/>
            <ac:spMk id="20" creationId="{FA5D9F5C-DB69-498E-9478-9157AF91A904}"/>
          </ac:spMkLst>
        </pc:spChg>
        <pc:spChg chg="add mod">
          <ac:chgData name="Karel van der Lelij" userId="0ebe60f0-329f-4378-b93f-e89fca307a8a" providerId="ADAL" clId="{814A72B3-B07E-4425-92EA-DC5EB510D74E}" dt="2021-11-20T10:45:22.189" v="9531"/>
          <ac:spMkLst>
            <pc:docMk/>
            <pc:sldMk cId="2925682117" sldId="481"/>
            <ac:spMk id="21" creationId="{2002FAA4-E927-4070-AD19-6E345B4E1084}"/>
          </ac:spMkLst>
        </pc:spChg>
        <pc:cxnChg chg="mod">
          <ac:chgData name="Karel van der Lelij" userId="0ebe60f0-329f-4378-b93f-e89fca307a8a" providerId="ADAL" clId="{814A72B3-B07E-4425-92EA-DC5EB510D74E}" dt="2021-11-22T08:29:38.136" v="9851" actId="14100"/>
          <ac:cxnSpMkLst>
            <pc:docMk/>
            <pc:sldMk cId="2925682117" sldId="481"/>
            <ac:cxnSpMk id="7" creationId="{645265B6-B064-40E5-9301-B6D4398F0F13}"/>
          </ac:cxnSpMkLst>
        </pc:cxnChg>
      </pc:sldChg>
      <pc:sldChg chg="modSp add mod">
        <pc:chgData name="Karel van der Lelij" userId="0ebe60f0-329f-4378-b93f-e89fca307a8a" providerId="ADAL" clId="{814A72B3-B07E-4425-92EA-DC5EB510D74E}" dt="2021-11-22T08:25:00.205" v="9750"/>
        <pc:sldMkLst>
          <pc:docMk/>
          <pc:sldMk cId="2159028739" sldId="482"/>
        </pc:sldMkLst>
        <pc:spChg chg="mod">
          <ac:chgData name="Karel van der Lelij" userId="0ebe60f0-329f-4378-b93f-e89fca307a8a" providerId="ADAL" clId="{814A72B3-B07E-4425-92EA-DC5EB510D74E}" dt="2021-11-20T10:45:06.748" v="9529" actId="114"/>
          <ac:spMkLst>
            <pc:docMk/>
            <pc:sldMk cId="2159028739" sldId="482"/>
            <ac:spMk id="9" creationId="{00000000-0000-0000-0000-000000000000}"/>
          </ac:spMkLst>
        </pc:spChg>
        <pc:spChg chg="mod">
          <ac:chgData name="Karel van der Lelij" userId="0ebe60f0-329f-4378-b93f-e89fca307a8a" providerId="ADAL" clId="{814A72B3-B07E-4425-92EA-DC5EB510D74E}" dt="2021-11-22T08:25:00.205" v="9750"/>
          <ac:spMkLst>
            <pc:docMk/>
            <pc:sldMk cId="2159028739" sldId="482"/>
            <ac:spMk id="10" creationId="{00000000-0000-0000-0000-000000000000}"/>
          </ac:spMkLst>
        </pc:spChg>
      </pc:sldChg>
      <pc:sldChg chg="addSp delSp modSp add mod">
        <pc:chgData name="Karel van der Lelij" userId="0ebe60f0-329f-4378-b93f-e89fca307a8a" providerId="ADAL" clId="{814A72B3-B07E-4425-92EA-DC5EB510D74E}" dt="2021-11-22T08:29:58.045" v="9866" actId="20577"/>
        <pc:sldMkLst>
          <pc:docMk/>
          <pc:sldMk cId="2641112071" sldId="483"/>
        </pc:sldMkLst>
        <pc:spChg chg="add del mod">
          <ac:chgData name="Karel van der Lelij" userId="0ebe60f0-329f-4378-b93f-e89fca307a8a" providerId="ADAL" clId="{814A72B3-B07E-4425-92EA-DC5EB510D74E}" dt="2021-11-20T10:45:57.620" v="9534" actId="478"/>
          <ac:spMkLst>
            <pc:docMk/>
            <pc:sldMk cId="2641112071" sldId="483"/>
            <ac:spMk id="5" creationId="{8815EC8F-2A0D-4B1C-B942-6824F1E21BD9}"/>
          </ac:spMkLst>
        </pc:spChg>
        <pc:spChg chg="del">
          <ac:chgData name="Karel van der Lelij" userId="0ebe60f0-329f-4378-b93f-e89fca307a8a" providerId="ADAL" clId="{814A72B3-B07E-4425-92EA-DC5EB510D74E}" dt="2021-11-20T10:45:53.972" v="9533" actId="478"/>
          <ac:spMkLst>
            <pc:docMk/>
            <pc:sldMk cId="2641112071" sldId="483"/>
            <ac:spMk id="9" creationId="{00000000-0000-0000-0000-000000000000}"/>
          </ac:spMkLst>
        </pc:spChg>
        <pc:spChg chg="mod">
          <ac:chgData name="Karel van der Lelij" userId="0ebe60f0-329f-4378-b93f-e89fca307a8a" providerId="ADAL" clId="{814A72B3-B07E-4425-92EA-DC5EB510D74E}" dt="2021-11-22T08:29:58.045" v="9866" actId="20577"/>
          <ac:spMkLst>
            <pc:docMk/>
            <pc:sldMk cId="2641112071" sldId="483"/>
            <ac:spMk id="10" creationId="{00000000-0000-0000-0000-000000000000}"/>
          </ac:spMkLst>
        </pc:spChg>
        <pc:spChg chg="del mod">
          <ac:chgData name="Karel van der Lelij" userId="0ebe60f0-329f-4378-b93f-e89fca307a8a" providerId="ADAL" clId="{814A72B3-B07E-4425-92EA-DC5EB510D74E}" dt="2021-11-22T08:28:19.669" v="9803" actId="478"/>
          <ac:spMkLst>
            <pc:docMk/>
            <pc:sldMk cId="2641112071" sldId="483"/>
            <ac:spMk id="16" creationId="{16562866-5AE0-444C-B7EE-77F30E2A57C9}"/>
          </ac:spMkLst>
        </pc:spChg>
        <pc:spChg chg="add mod">
          <ac:chgData name="Karel van der Lelij" userId="0ebe60f0-329f-4378-b93f-e89fca307a8a" providerId="ADAL" clId="{814A72B3-B07E-4425-92EA-DC5EB510D74E}" dt="2021-11-20T10:45:58.087" v="9535"/>
          <ac:spMkLst>
            <pc:docMk/>
            <pc:sldMk cId="2641112071" sldId="483"/>
            <ac:spMk id="17" creationId="{DD055A98-5D89-48A1-8653-FD56B13D63F7}"/>
          </ac:spMkLst>
        </pc:spChg>
        <pc:spChg chg="add mod">
          <ac:chgData name="Karel van der Lelij" userId="0ebe60f0-329f-4378-b93f-e89fca307a8a" providerId="ADAL" clId="{814A72B3-B07E-4425-92EA-DC5EB510D74E}" dt="2021-11-22T08:28:47.166" v="9807" actId="14100"/>
          <ac:spMkLst>
            <pc:docMk/>
            <pc:sldMk cId="2641112071" sldId="483"/>
            <ac:spMk id="19" creationId="{F5115458-BF05-4FBC-B110-720A210D6E12}"/>
          </ac:spMkLst>
        </pc:spChg>
        <pc:cxnChg chg="del">
          <ac:chgData name="Karel van der Lelij" userId="0ebe60f0-329f-4378-b93f-e89fca307a8a" providerId="ADAL" clId="{814A72B3-B07E-4425-92EA-DC5EB510D74E}" dt="2021-11-20T10:47:20.429" v="9570" actId="478"/>
          <ac:cxnSpMkLst>
            <pc:docMk/>
            <pc:sldMk cId="2641112071" sldId="483"/>
            <ac:cxnSpMk id="7" creationId="{645265B6-B064-40E5-9301-B6D4398F0F13}"/>
          </ac:cxnSpMkLst>
        </pc:cxnChg>
        <pc:cxnChg chg="add mod">
          <ac:chgData name="Karel van der Lelij" userId="0ebe60f0-329f-4378-b93f-e89fca307a8a" providerId="ADAL" clId="{814A72B3-B07E-4425-92EA-DC5EB510D74E}" dt="2021-11-22T08:28:47.166" v="9807" actId="14100"/>
          <ac:cxnSpMkLst>
            <pc:docMk/>
            <pc:sldMk cId="2641112071" sldId="483"/>
            <ac:cxnSpMk id="18" creationId="{EF779137-57D7-4DA9-A41A-0C76C920DDB5}"/>
          </ac:cxnSpMkLst>
        </pc:cxnChg>
      </pc:sldChg>
      <pc:sldChg chg="addSp delSp modSp add mod">
        <pc:chgData name="Karel van der Lelij" userId="0ebe60f0-329f-4378-b93f-e89fca307a8a" providerId="ADAL" clId="{814A72B3-B07E-4425-92EA-DC5EB510D74E}" dt="2021-11-22T08:22:29.844" v="9655"/>
        <pc:sldMkLst>
          <pc:docMk/>
          <pc:sldMk cId="3548364763" sldId="484"/>
        </pc:sldMkLst>
        <pc:spChg chg="del">
          <ac:chgData name="Karel van der Lelij" userId="0ebe60f0-329f-4378-b93f-e89fca307a8a" providerId="ADAL" clId="{814A72B3-B07E-4425-92EA-DC5EB510D74E}" dt="2021-11-22T08:17:36.484" v="9604" actId="478"/>
          <ac:spMkLst>
            <pc:docMk/>
            <pc:sldMk cId="3548364763" sldId="484"/>
            <ac:spMk id="4" creationId="{93B50171-37F9-48CC-A073-77DD3C9DCA78}"/>
          </ac:spMkLst>
        </pc:spChg>
        <pc:spChg chg="del">
          <ac:chgData name="Karel van der Lelij" userId="0ebe60f0-329f-4378-b93f-e89fca307a8a" providerId="ADAL" clId="{814A72B3-B07E-4425-92EA-DC5EB510D74E}" dt="2021-11-22T08:22:29.445" v="9654" actId="478"/>
          <ac:spMkLst>
            <pc:docMk/>
            <pc:sldMk cId="3548364763" sldId="484"/>
            <ac:spMk id="13" creationId="{D72F8B21-5786-4411-A912-102556E61273}"/>
          </ac:spMkLst>
        </pc:spChg>
        <pc:spChg chg="add mod">
          <ac:chgData name="Karel van der Lelij" userId="0ebe60f0-329f-4378-b93f-e89fca307a8a" providerId="ADAL" clId="{814A72B3-B07E-4425-92EA-DC5EB510D74E}" dt="2021-11-22T08:22:29.844" v="9655"/>
          <ac:spMkLst>
            <pc:docMk/>
            <pc:sldMk cId="3548364763" sldId="484"/>
            <ac:spMk id="16" creationId="{5869BCE5-F7D1-4FAD-A48B-B4773499B79D}"/>
          </ac:spMkLst>
        </pc:spChg>
        <pc:cxnChg chg="del mod">
          <ac:chgData name="Karel van der Lelij" userId="0ebe60f0-329f-4378-b93f-e89fca307a8a" providerId="ADAL" clId="{814A72B3-B07E-4425-92EA-DC5EB510D74E}" dt="2021-11-22T08:17:33.448" v="9603" actId="478"/>
          <ac:cxnSpMkLst>
            <pc:docMk/>
            <pc:sldMk cId="3548364763" sldId="484"/>
            <ac:cxnSpMk id="6" creationId="{971BC033-91DB-4B37-9F7B-6110ED9988E7}"/>
          </ac:cxnSpMkLst>
        </pc:cxnChg>
        <pc:cxnChg chg="add">
          <ac:chgData name="Karel van der Lelij" userId="0ebe60f0-329f-4378-b93f-e89fca307a8a" providerId="ADAL" clId="{814A72B3-B07E-4425-92EA-DC5EB510D74E}" dt="2021-11-22T08:18:01.833" v="9605" actId="11529"/>
          <ac:cxnSpMkLst>
            <pc:docMk/>
            <pc:sldMk cId="3548364763" sldId="484"/>
            <ac:cxnSpMk id="7" creationId="{E36D4574-6A2A-4F47-8D84-1655E40C02A6}"/>
          </ac:cxnSpMkLst>
        </pc:cxnChg>
      </pc:sldChg>
      <pc:sldChg chg="addSp delSp modSp add mod">
        <pc:chgData name="Karel van der Lelij" userId="0ebe60f0-329f-4378-b93f-e89fca307a8a" providerId="ADAL" clId="{814A72B3-B07E-4425-92EA-DC5EB510D74E}" dt="2021-11-22T08:22:19.235" v="9653"/>
        <pc:sldMkLst>
          <pc:docMk/>
          <pc:sldMk cId="2668770677" sldId="485"/>
        </pc:sldMkLst>
        <pc:spChg chg="del">
          <ac:chgData name="Karel van der Lelij" userId="0ebe60f0-329f-4378-b93f-e89fca307a8a" providerId="ADAL" clId="{814A72B3-B07E-4425-92EA-DC5EB510D74E}" dt="2021-11-22T08:22:18.492" v="9652" actId="478"/>
          <ac:spMkLst>
            <pc:docMk/>
            <pc:sldMk cId="2668770677" sldId="485"/>
            <ac:spMk id="13" creationId="{D72F8B21-5786-4411-A912-102556E61273}"/>
          </ac:spMkLst>
        </pc:spChg>
        <pc:spChg chg="add mod">
          <ac:chgData name="Karel van der Lelij" userId="0ebe60f0-329f-4378-b93f-e89fca307a8a" providerId="ADAL" clId="{814A72B3-B07E-4425-92EA-DC5EB510D74E}" dt="2021-11-22T08:22:19.235" v="9653"/>
          <ac:spMkLst>
            <pc:docMk/>
            <pc:sldMk cId="2668770677" sldId="485"/>
            <ac:spMk id="16" creationId="{D1F46B1B-B90E-42C8-9CE7-1BDF41807E02}"/>
          </ac:spMkLst>
        </pc:spChg>
        <pc:cxnChg chg="add mod">
          <ac:chgData name="Karel van der Lelij" userId="0ebe60f0-329f-4378-b93f-e89fca307a8a" providerId="ADAL" clId="{814A72B3-B07E-4425-92EA-DC5EB510D74E}" dt="2021-11-22T08:18:46.588" v="9611" actId="1035"/>
          <ac:cxnSpMkLst>
            <pc:docMk/>
            <pc:sldMk cId="2668770677" sldId="485"/>
            <ac:cxnSpMk id="5" creationId="{E490D163-E0AD-49D4-A4FC-B4F0070151EB}"/>
          </ac:cxnSpMkLst>
        </pc:cxnChg>
      </pc:sldChg>
      <pc:sldChg chg="addSp delSp modSp add mod">
        <pc:chgData name="Karel van der Lelij" userId="0ebe60f0-329f-4378-b93f-e89fca307a8a" providerId="ADAL" clId="{814A72B3-B07E-4425-92EA-DC5EB510D74E}" dt="2021-11-22T08:22:13.081" v="9651"/>
        <pc:sldMkLst>
          <pc:docMk/>
          <pc:sldMk cId="1721390318" sldId="486"/>
        </pc:sldMkLst>
        <pc:spChg chg="del">
          <ac:chgData name="Karel van der Lelij" userId="0ebe60f0-329f-4378-b93f-e89fca307a8a" providerId="ADAL" clId="{814A72B3-B07E-4425-92EA-DC5EB510D74E}" dt="2021-11-22T08:22:07.237" v="9648" actId="478"/>
          <ac:spMkLst>
            <pc:docMk/>
            <pc:sldMk cId="1721390318" sldId="486"/>
            <ac:spMk id="13" creationId="{D72F8B21-5786-4411-A912-102556E61273}"/>
          </ac:spMkLst>
        </pc:spChg>
        <pc:spChg chg="add mod">
          <ac:chgData name="Karel van der Lelij" userId="0ebe60f0-329f-4378-b93f-e89fca307a8a" providerId="ADAL" clId="{814A72B3-B07E-4425-92EA-DC5EB510D74E}" dt="2021-11-22T08:22:10.388" v="9649"/>
          <ac:spMkLst>
            <pc:docMk/>
            <pc:sldMk cId="1721390318" sldId="486"/>
            <ac:spMk id="21" creationId="{F59AD4E3-C6A3-4BEF-949A-4124A32356C8}"/>
          </ac:spMkLst>
        </pc:spChg>
        <pc:spChg chg="add del mod">
          <ac:chgData name="Karel van der Lelij" userId="0ebe60f0-329f-4378-b93f-e89fca307a8a" providerId="ADAL" clId="{814A72B3-B07E-4425-92EA-DC5EB510D74E}" dt="2021-11-22T08:22:13.081" v="9651"/>
          <ac:spMkLst>
            <pc:docMk/>
            <pc:sldMk cId="1721390318" sldId="486"/>
            <ac:spMk id="22" creationId="{6A6BAE2F-AB4A-4F89-AE11-E9EDAE9E3F6F}"/>
          </ac:spMkLst>
        </pc:spChg>
        <pc:cxnChg chg="add mod">
          <ac:chgData name="Karel van der Lelij" userId="0ebe60f0-329f-4378-b93f-e89fca307a8a" providerId="ADAL" clId="{814A72B3-B07E-4425-92EA-DC5EB510D74E}" dt="2021-11-22T08:20:00.881" v="9621" actId="14100"/>
          <ac:cxnSpMkLst>
            <pc:docMk/>
            <pc:sldMk cId="1721390318" sldId="486"/>
            <ac:cxnSpMk id="16" creationId="{310CF5DB-03B6-443C-81A4-1F33DC157B8D}"/>
          </ac:cxnSpMkLst>
        </pc:cxnChg>
      </pc:sldChg>
      <pc:sldChg chg="addSp delSp modSp add mod">
        <pc:chgData name="Karel van der Lelij" userId="0ebe60f0-329f-4378-b93f-e89fca307a8a" providerId="ADAL" clId="{814A72B3-B07E-4425-92EA-DC5EB510D74E}" dt="2021-11-22T08:21:59.500" v="9647"/>
        <pc:sldMkLst>
          <pc:docMk/>
          <pc:sldMk cId="647060670" sldId="487"/>
        </pc:sldMkLst>
        <pc:spChg chg="del">
          <ac:chgData name="Karel van der Lelij" userId="0ebe60f0-329f-4378-b93f-e89fca307a8a" providerId="ADAL" clId="{814A72B3-B07E-4425-92EA-DC5EB510D74E}" dt="2021-11-22T08:21:59.252" v="9646" actId="478"/>
          <ac:spMkLst>
            <pc:docMk/>
            <pc:sldMk cId="647060670" sldId="487"/>
            <ac:spMk id="13" creationId="{D72F8B21-5786-4411-A912-102556E61273}"/>
          </ac:spMkLst>
        </pc:spChg>
        <pc:spChg chg="add mod">
          <ac:chgData name="Karel van der Lelij" userId="0ebe60f0-329f-4378-b93f-e89fca307a8a" providerId="ADAL" clId="{814A72B3-B07E-4425-92EA-DC5EB510D74E}" dt="2021-11-22T08:21:59.500" v="9647"/>
          <ac:spMkLst>
            <pc:docMk/>
            <pc:sldMk cId="647060670" sldId="487"/>
            <ac:spMk id="18" creationId="{96F65702-07A8-4AB8-8BEF-AAC271377F6C}"/>
          </ac:spMkLst>
        </pc:spChg>
        <pc:cxnChg chg="add mod">
          <ac:chgData name="Karel van der Lelij" userId="0ebe60f0-329f-4378-b93f-e89fca307a8a" providerId="ADAL" clId="{814A72B3-B07E-4425-92EA-DC5EB510D74E}" dt="2021-11-22T08:20:29.730" v="9628" actId="14100"/>
          <ac:cxnSpMkLst>
            <pc:docMk/>
            <pc:sldMk cId="647060670" sldId="487"/>
            <ac:cxnSpMk id="17" creationId="{0001D0B4-5294-4A41-905F-5BBEDA912305}"/>
          </ac:cxnSpMkLst>
        </pc:cxnChg>
      </pc:sldChg>
      <pc:sldChg chg="addSp modSp add mod">
        <pc:chgData name="Karel van der Lelij" userId="0ebe60f0-329f-4378-b93f-e89fca307a8a" providerId="ADAL" clId="{814A72B3-B07E-4425-92EA-DC5EB510D74E}" dt="2021-11-22T08:21:50.013" v="9645" actId="1076"/>
        <pc:sldMkLst>
          <pc:docMk/>
          <pc:sldMk cId="921134341" sldId="488"/>
        </pc:sldMkLst>
        <pc:spChg chg="mod">
          <ac:chgData name="Karel van der Lelij" userId="0ebe60f0-329f-4378-b93f-e89fca307a8a" providerId="ADAL" clId="{814A72B3-B07E-4425-92EA-DC5EB510D74E}" dt="2021-11-22T08:21:50.013" v="9645" actId="1076"/>
          <ac:spMkLst>
            <pc:docMk/>
            <pc:sldMk cId="921134341" sldId="488"/>
            <ac:spMk id="13" creationId="{D72F8B21-5786-4411-A912-102556E61273}"/>
          </ac:spMkLst>
        </pc:spChg>
        <pc:cxnChg chg="mod">
          <ac:chgData name="Karel van der Lelij" userId="0ebe60f0-329f-4378-b93f-e89fca307a8a" providerId="ADAL" clId="{814A72B3-B07E-4425-92EA-DC5EB510D74E}" dt="2021-11-22T08:21:28.546" v="9644" actId="14100"/>
          <ac:cxnSpMkLst>
            <pc:docMk/>
            <pc:sldMk cId="921134341" sldId="488"/>
            <ac:cxnSpMk id="17" creationId="{0001D0B4-5294-4A41-905F-5BBEDA912305}"/>
          </ac:cxnSpMkLst>
        </pc:cxnChg>
        <pc:cxnChg chg="add mod">
          <ac:chgData name="Karel van der Lelij" userId="0ebe60f0-329f-4378-b93f-e89fca307a8a" providerId="ADAL" clId="{814A72B3-B07E-4425-92EA-DC5EB510D74E}" dt="2021-11-22T08:21:23.564" v="9643" actId="14100"/>
          <ac:cxnSpMkLst>
            <pc:docMk/>
            <pc:sldMk cId="921134341" sldId="488"/>
            <ac:cxnSpMk id="18" creationId="{849B79D3-45C1-4CDD-9BD9-6E4895866CCD}"/>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5E45A5-A29D-4E3B-B598-F32F75400083}" type="datetimeFigureOut">
              <a:rPr lang="nl-NL" smtClean="0"/>
              <a:t>21-11-2022</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BF5EA7-A535-4ACE-B87A-C2984926A9ED}" type="slidenum">
              <a:rPr lang="nl-NL" smtClean="0"/>
              <a:t>‹nr.›</a:t>
            </a:fld>
            <a:endParaRPr lang="nl-NL"/>
          </a:p>
        </p:txBody>
      </p:sp>
    </p:spTree>
    <p:extLst>
      <p:ext uri="{BB962C8B-B14F-4D97-AF65-F5344CB8AC3E}">
        <p14:creationId xmlns:p14="http://schemas.microsoft.com/office/powerpoint/2010/main" val="2860839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8CFED-38D0-4B88-9B36-FF395476E392}" type="datetimeFigureOut">
              <a:rPr lang="nl-NL" smtClean="0"/>
              <a:t>21-11-2022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ACC1F-386F-4E42-8E38-7BACBF493300}" type="slidenum">
              <a:rPr lang="nl-NL" smtClean="0"/>
              <a:t>‹nr.›</a:t>
            </a:fld>
            <a:endParaRPr lang="nl-NL"/>
          </a:p>
        </p:txBody>
      </p:sp>
    </p:spTree>
    <p:extLst>
      <p:ext uri="{BB962C8B-B14F-4D97-AF65-F5344CB8AC3E}">
        <p14:creationId xmlns:p14="http://schemas.microsoft.com/office/powerpoint/2010/main" val="2709178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3</a:t>
            </a:fld>
            <a:endParaRPr lang="nl-NL"/>
          </a:p>
        </p:txBody>
      </p:sp>
    </p:spTree>
    <p:extLst>
      <p:ext uri="{BB962C8B-B14F-4D97-AF65-F5344CB8AC3E}">
        <p14:creationId xmlns:p14="http://schemas.microsoft.com/office/powerpoint/2010/main" val="265760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14</a:t>
            </a:fld>
            <a:endParaRPr lang="nl-NL"/>
          </a:p>
        </p:txBody>
      </p:sp>
    </p:spTree>
    <p:extLst>
      <p:ext uri="{BB962C8B-B14F-4D97-AF65-F5344CB8AC3E}">
        <p14:creationId xmlns:p14="http://schemas.microsoft.com/office/powerpoint/2010/main" val="150492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15</a:t>
            </a:fld>
            <a:endParaRPr lang="nl-NL"/>
          </a:p>
        </p:txBody>
      </p:sp>
    </p:spTree>
    <p:extLst>
      <p:ext uri="{BB962C8B-B14F-4D97-AF65-F5344CB8AC3E}">
        <p14:creationId xmlns:p14="http://schemas.microsoft.com/office/powerpoint/2010/main" val="2376100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16</a:t>
            </a:fld>
            <a:endParaRPr lang="nl-NL"/>
          </a:p>
        </p:txBody>
      </p:sp>
    </p:spTree>
    <p:extLst>
      <p:ext uri="{BB962C8B-B14F-4D97-AF65-F5344CB8AC3E}">
        <p14:creationId xmlns:p14="http://schemas.microsoft.com/office/powerpoint/2010/main" val="46758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17</a:t>
            </a:fld>
            <a:endParaRPr lang="nl-NL"/>
          </a:p>
        </p:txBody>
      </p:sp>
    </p:spTree>
    <p:extLst>
      <p:ext uri="{BB962C8B-B14F-4D97-AF65-F5344CB8AC3E}">
        <p14:creationId xmlns:p14="http://schemas.microsoft.com/office/powerpoint/2010/main" val="2702225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18</a:t>
            </a:fld>
            <a:endParaRPr lang="nl-NL"/>
          </a:p>
        </p:txBody>
      </p:sp>
    </p:spTree>
    <p:extLst>
      <p:ext uri="{BB962C8B-B14F-4D97-AF65-F5344CB8AC3E}">
        <p14:creationId xmlns:p14="http://schemas.microsoft.com/office/powerpoint/2010/main" val="4219406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19</a:t>
            </a:fld>
            <a:endParaRPr lang="nl-NL"/>
          </a:p>
        </p:txBody>
      </p:sp>
    </p:spTree>
    <p:extLst>
      <p:ext uri="{BB962C8B-B14F-4D97-AF65-F5344CB8AC3E}">
        <p14:creationId xmlns:p14="http://schemas.microsoft.com/office/powerpoint/2010/main" val="1663639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20</a:t>
            </a:fld>
            <a:endParaRPr lang="nl-NL"/>
          </a:p>
        </p:txBody>
      </p:sp>
    </p:spTree>
    <p:extLst>
      <p:ext uri="{BB962C8B-B14F-4D97-AF65-F5344CB8AC3E}">
        <p14:creationId xmlns:p14="http://schemas.microsoft.com/office/powerpoint/2010/main" val="2242121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21</a:t>
            </a:fld>
            <a:endParaRPr lang="nl-NL"/>
          </a:p>
        </p:txBody>
      </p:sp>
    </p:spTree>
    <p:extLst>
      <p:ext uri="{BB962C8B-B14F-4D97-AF65-F5344CB8AC3E}">
        <p14:creationId xmlns:p14="http://schemas.microsoft.com/office/powerpoint/2010/main" val="3823023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22</a:t>
            </a:fld>
            <a:endParaRPr lang="nl-NL"/>
          </a:p>
        </p:txBody>
      </p:sp>
    </p:spTree>
    <p:extLst>
      <p:ext uri="{BB962C8B-B14F-4D97-AF65-F5344CB8AC3E}">
        <p14:creationId xmlns:p14="http://schemas.microsoft.com/office/powerpoint/2010/main" val="2743949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24</a:t>
            </a:fld>
            <a:endParaRPr lang="nl-NL"/>
          </a:p>
        </p:txBody>
      </p:sp>
    </p:spTree>
    <p:extLst>
      <p:ext uri="{BB962C8B-B14F-4D97-AF65-F5344CB8AC3E}">
        <p14:creationId xmlns:p14="http://schemas.microsoft.com/office/powerpoint/2010/main" val="340617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5</a:t>
            </a:fld>
            <a:endParaRPr lang="nl-NL"/>
          </a:p>
        </p:txBody>
      </p:sp>
    </p:spTree>
    <p:extLst>
      <p:ext uri="{BB962C8B-B14F-4D97-AF65-F5344CB8AC3E}">
        <p14:creationId xmlns:p14="http://schemas.microsoft.com/office/powerpoint/2010/main" val="2250056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25</a:t>
            </a:fld>
            <a:endParaRPr lang="nl-NL"/>
          </a:p>
        </p:txBody>
      </p:sp>
    </p:spTree>
    <p:extLst>
      <p:ext uri="{BB962C8B-B14F-4D97-AF65-F5344CB8AC3E}">
        <p14:creationId xmlns:p14="http://schemas.microsoft.com/office/powerpoint/2010/main" val="3920996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26</a:t>
            </a:fld>
            <a:endParaRPr lang="nl-NL"/>
          </a:p>
        </p:txBody>
      </p:sp>
    </p:spTree>
    <p:extLst>
      <p:ext uri="{BB962C8B-B14F-4D97-AF65-F5344CB8AC3E}">
        <p14:creationId xmlns:p14="http://schemas.microsoft.com/office/powerpoint/2010/main" val="2555152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27</a:t>
            </a:fld>
            <a:endParaRPr lang="nl-NL"/>
          </a:p>
        </p:txBody>
      </p:sp>
    </p:spTree>
    <p:extLst>
      <p:ext uri="{BB962C8B-B14F-4D97-AF65-F5344CB8AC3E}">
        <p14:creationId xmlns:p14="http://schemas.microsoft.com/office/powerpoint/2010/main" val="649371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28</a:t>
            </a:fld>
            <a:endParaRPr lang="nl-NL"/>
          </a:p>
        </p:txBody>
      </p:sp>
    </p:spTree>
    <p:extLst>
      <p:ext uri="{BB962C8B-B14F-4D97-AF65-F5344CB8AC3E}">
        <p14:creationId xmlns:p14="http://schemas.microsoft.com/office/powerpoint/2010/main" val="626817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29</a:t>
            </a:fld>
            <a:endParaRPr lang="nl-NL"/>
          </a:p>
        </p:txBody>
      </p:sp>
    </p:spTree>
    <p:extLst>
      <p:ext uri="{BB962C8B-B14F-4D97-AF65-F5344CB8AC3E}">
        <p14:creationId xmlns:p14="http://schemas.microsoft.com/office/powerpoint/2010/main" val="427586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30</a:t>
            </a:fld>
            <a:endParaRPr lang="nl-NL"/>
          </a:p>
        </p:txBody>
      </p:sp>
    </p:spTree>
    <p:extLst>
      <p:ext uri="{BB962C8B-B14F-4D97-AF65-F5344CB8AC3E}">
        <p14:creationId xmlns:p14="http://schemas.microsoft.com/office/powerpoint/2010/main" val="2346864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31</a:t>
            </a:fld>
            <a:endParaRPr lang="nl-NL"/>
          </a:p>
        </p:txBody>
      </p:sp>
    </p:spTree>
    <p:extLst>
      <p:ext uri="{BB962C8B-B14F-4D97-AF65-F5344CB8AC3E}">
        <p14:creationId xmlns:p14="http://schemas.microsoft.com/office/powerpoint/2010/main" val="3933996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32</a:t>
            </a:fld>
            <a:endParaRPr lang="nl-NL"/>
          </a:p>
        </p:txBody>
      </p:sp>
    </p:spTree>
    <p:extLst>
      <p:ext uri="{BB962C8B-B14F-4D97-AF65-F5344CB8AC3E}">
        <p14:creationId xmlns:p14="http://schemas.microsoft.com/office/powerpoint/2010/main" val="1983222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33</a:t>
            </a:fld>
            <a:endParaRPr lang="nl-NL"/>
          </a:p>
        </p:txBody>
      </p:sp>
    </p:spTree>
    <p:extLst>
      <p:ext uri="{BB962C8B-B14F-4D97-AF65-F5344CB8AC3E}">
        <p14:creationId xmlns:p14="http://schemas.microsoft.com/office/powerpoint/2010/main" val="3379293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34</a:t>
            </a:fld>
            <a:endParaRPr lang="nl-NL"/>
          </a:p>
        </p:txBody>
      </p:sp>
    </p:spTree>
    <p:extLst>
      <p:ext uri="{BB962C8B-B14F-4D97-AF65-F5344CB8AC3E}">
        <p14:creationId xmlns:p14="http://schemas.microsoft.com/office/powerpoint/2010/main" val="952434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6</a:t>
            </a:fld>
            <a:endParaRPr lang="nl-NL"/>
          </a:p>
        </p:txBody>
      </p:sp>
    </p:spTree>
    <p:extLst>
      <p:ext uri="{BB962C8B-B14F-4D97-AF65-F5344CB8AC3E}">
        <p14:creationId xmlns:p14="http://schemas.microsoft.com/office/powerpoint/2010/main" val="4201896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35</a:t>
            </a:fld>
            <a:endParaRPr lang="nl-NL"/>
          </a:p>
        </p:txBody>
      </p:sp>
    </p:spTree>
    <p:extLst>
      <p:ext uri="{BB962C8B-B14F-4D97-AF65-F5344CB8AC3E}">
        <p14:creationId xmlns:p14="http://schemas.microsoft.com/office/powerpoint/2010/main" val="2195094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36</a:t>
            </a:fld>
            <a:endParaRPr lang="nl-NL"/>
          </a:p>
        </p:txBody>
      </p:sp>
    </p:spTree>
    <p:extLst>
      <p:ext uri="{BB962C8B-B14F-4D97-AF65-F5344CB8AC3E}">
        <p14:creationId xmlns:p14="http://schemas.microsoft.com/office/powerpoint/2010/main" val="3490931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37</a:t>
            </a:fld>
            <a:endParaRPr lang="nl-NL"/>
          </a:p>
        </p:txBody>
      </p:sp>
    </p:spTree>
    <p:extLst>
      <p:ext uri="{BB962C8B-B14F-4D97-AF65-F5344CB8AC3E}">
        <p14:creationId xmlns:p14="http://schemas.microsoft.com/office/powerpoint/2010/main" val="1056534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38</a:t>
            </a:fld>
            <a:endParaRPr lang="nl-NL"/>
          </a:p>
        </p:txBody>
      </p:sp>
    </p:spTree>
    <p:extLst>
      <p:ext uri="{BB962C8B-B14F-4D97-AF65-F5344CB8AC3E}">
        <p14:creationId xmlns:p14="http://schemas.microsoft.com/office/powerpoint/2010/main" val="248056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39</a:t>
            </a:fld>
            <a:endParaRPr lang="nl-NL"/>
          </a:p>
        </p:txBody>
      </p:sp>
    </p:spTree>
    <p:extLst>
      <p:ext uri="{BB962C8B-B14F-4D97-AF65-F5344CB8AC3E}">
        <p14:creationId xmlns:p14="http://schemas.microsoft.com/office/powerpoint/2010/main" val="573755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40</a:t>
            </a:fld>
            <a:endParaRPr lang="nl-NL"/>
          </a:p>
        </p:txBody>
      </p:sp>
    </p:spTree>
    <p:extLst>
      <p:ext uri="{BB962C8B-B14F-4D97-AF65-F5344CB8AC3E}">
        <p14:creationId xmlns:p14="http://schemas.microsoft.com/office/powerpoint/2010/main" val="3364502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41</a:t>
            </a:fld>
            <a:endParaRPr lang="nl-NL"/>
          </a:p>
        </p:txBody>
      </p:sp>
    </p:spTree>
    <p:extLst>
      <p:ext uri="{BB962C8B-B14F-4D97-AF65-F5344CB8AC3E}">
        <p14:creationId xmlns:p14="http://schemas.microsoft.com/office/powerpoint/2010/main" val="2414933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42</a:t>
            </a:fld>
            <a:endParaRPr lang="nl-NL"/>
          </a:p>
        </p:txBody>
      </p:sp>
    </p:spTree>
    <p:extLst>
      <p:ext uri="{BB962C8B-B14F-4D97-AF65-F5344CB8AC3E}">
        <p14:creationId xmlns:p14="http://schemas.microsoft.com/office/powerpoint/2010/main" val="1906183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altLang="nl-NL" sz="1200" b="0" i="0" u="none" strike="noStrike" cap="none" normalizeH="0" baseline="0" dirty="0">
              <a:ln>
                <a:noFill/>
              </a:ln>
              <a:solidFill>
                <a:schemeClr val="tx1"/>
              </a:solidFill>
              <a:effectLst/>
              <a:latin typeface="Arial" panose="020B0604020202020204" pitchFamily="34" charset="0"/>
            </a:endParaRPr>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43</a:t>
            </a:fld>
            <a:endParaRPr lang="nl-NL"/>
          </a:p>
        </p:txBody>
      </p:sp>
    </p:spTree>
    <p:extLst>
      <p:ext uri="{BB962C8B-B14F-4D97-AF65-F5344CB8AC3E}">
        <p14:creationId xmlns:p14="http://schemas.microsoft.com/office/powerpoint/2010/main" val="10792063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45</a:t>
            </a:fld>
            <a:endParaRPr lang="nl-NL"/>
          </a:p>
        </p:txBody>
      </p:sp>
    </p:spTree>
    <p:extLst>
      <p:ext uri="{BB962C8B-B14F-4D97-AF65-F5344CB8AC3E}">
        <p14:creationId xmlns:p14="http://schemas.microsoft.com/office/powerpoint/2010/main" val="3137063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7</a:t>
            </a:fld>
            <a:endParaRPr lang="nl-NL"/>
          </a:p>
        </p:txBody>
      </p:sp>
    </p:spTree>
    <p:extLst>
      <p:ext uri="{BB962C8B-B14F-4D97-AF65-F5344CB8AC3E}">
        <p14:creationId xmlns:p14="http://schemas.microsoft.com/office/powerpoint/2010/main" val="28292267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46</a:t>
            </a:fld>
            <a:endParaRPr lang="nl-NL"/>
          </a:p>
        </p:txBody>
      </p:sp>
    </p:spTree>
    <p:extLst>
      <p:ext uri="{BB962C8B-B14F-4D97-AF65-F5344CB8AC3E}">
        <p14:creationId xmlns:p14="http://schemas.microsoft.com/office/powerpoint/2010/main" val="1271534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47</a:t>
            </a:fld>
            <a:endParaRPr lang="nl-NL"/>
          </a:p>
        </p:txBody>
      </p:sp>
    </p:spTree>
    <p:extLst>
      <p:ext uri="{BB962C8B-B14F-4D97-AF65-F5344CB8AC3E}">
        <p14:creationId xmlns:p14="http://schemas.microsoft.com/office/powerpoint/2010/main" val="4085687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48</a:t>
            </a:fld>
            <a:endParaRPr lang="nl-NL"/>
          </a:p>
        </p:txBody>
      </p:sp>
    </p:spTree>
    <p:extLst>
      <p:ext uri="{BB962C8B-B14F-4D97-AF65-F5344CB8AC3E}">
        <p14:creationId xmlns:p14="http://schemas.microsoft.com/office/powerpoint/2010/main" val="4148215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50</a:t>
            </a:fld>
            <a:endParaRPr lang="nl-NL"/>
          </a:p>
        </p:txBody>
      </p:sp>
    </p:spTree>
    <p:extLst>
      <p:ext uri="{BB962C8B-B14F-4D97-AF65-F5344CB8AC3E}">
        <p14:creationId xmlns:p14="http://schemas.microsoft.com/office/powerpoint/2010/main" val="15947684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51</a:t>
            </a:fld>
            <a:endParaRPr lang="nl-NL"/>
          </a:p>
        </p:txBody>
      </p:sp>
    </p:spTree>
    <p:extLst>
      <p:ext uri="{BB962C8B-B14F-4D97-AF65-F5344CB8AC3E}">
        <p14:creationId xmlns:p14="http://schemas.microsoft.com/office/powerpoint/2010/main" val="1083141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ACC1F-386F-4E42-8E38-7BACBF493300}"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14061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55</a:t>
            </a:fld>
            <a:endParaRPr lang="nl-NL"/>
          </a:p>
        </p:txBody>
      </p:sp>
    </p:spTree>
    <p:extLst>
      <p:ext uri="{BB962C8B-B14F-4D97-AF65-F5344CB8AC3E}">
        <p14:creationId xmlns:p14="http://schemas.microsoft.com/office/powerpoint/2010/main" val="918625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8</a:t>
            </a:fld>
            <a:endParaRPr lang="nl-NL"/>
          </a:p>
        </p:txBody>
      </p:sp>
    </p:spTree>
    <p:extLst>
      <p:ext uri="{BB962C8B-B14F-4D97-AF65-F5344CB8AC3E}">
        <p14:creationId xmlns:p14="http://schemas.microsoft.com/office/powerpoint/2010/main" val="2551533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9</a:t>
            </a:fld>
            <a:endParaRPr lang="nl-NL"/>
          </a:p>
        </p:txBody>
      </p:sp>
    </p:spTree>
    <p:extLst>
      <p:ext uri="{BB962C8B-B14F-4D97-AF65-F5344CB8AC3E}">
        <p14:creationId xmlns:p14="http://schemas.microsoft.com/office/powerpoint/2010/main" val="3184620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10</a:t>
            </a:fld>
            <a:endParaRPr lang="nl-NL"/>
          </a:p>
        </p:txBody>
      </p:sp>
    </p:spTree>
    <p:extLst>
      <p:ext uri="{BB962C8B-B14F-4D97-AF65-F5344CB8AC3E}">
        <p14:creationId xmlns:p14="http://schemas.microsoft.com/office/powerpoint/2010/main" val="4075594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11</a:t>
            </a:fld>
            <a:endParaRPr lang="nl-NL"/>
          </a:p>
        </p:txBody>
      </p:sp>
    </p:spTree>
    <p:extLst>
      <p:ext uri="{BB962C8B-B14F-4D97-AF65-F5344CB8AC3E}">
        <p14:creationId xmlns:p14="http://schemas.microsoft.com/office/powerpoint/2010/main" val="1168977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p>
        </p:txBody>
      </p:sp>
      <p:sp>
        <p:nvSpPr>
          <p:cNvPr id="4" name="Tijdelijke aanduiding voor dianummer 3"/>
          <p:cNvSpPr>
            <a:spLocks noGrp="1"/>
          </p:cNvSpPr>
          <p:nvPr>
            <p:ph type="sldNum" sz="quarter" idx="10"/>
          </p:nvPr>
        </p:nvSpPr>
        <p:spPr/>
        <p:txBody>
          <a:bodyPr/>
          <a:lstStyle/>
          <a:p>
            <a:fld id="{78FACC1F-386F-4E42-8E38-7BACBF493300}" type="slidenum">
              <a:rPr lang="nl-NL" smtClean="0"/>
              <a:t>12</a:t>
            </a:fld>
            <a:endParaRPr lang="nl-NL"/>
          </a:p>
        </p:txBody>
      </p:sp>
    </p:spTree>
    <p:extLst>
      <p:ext uri="{BB962C8B-B14F-4D97-AF65-F5344CB8AC3E}">
        <p14:creationId xmlns:p14="http://schemas.microsoft.com/office/powerpoint/2010/main" val="10945957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8" name="Tijdelijke aanduiding voor afbeelding 6"/>
          <p:cNvSpPr>
            <a:spLocks noGrp="1"/>
          </p:cNvSpPr>
          <p:nvPr>
            <p:ph type="pic" sz="quarter" idx="12" hasCustomPrompt="1"/>
          </p:nvPr>
        </p:nvSpPr>
        <p:spPr>
          <a:xfrm>
            <a:off x="0" y="0"/>
            <a:ext cx="12192000" cy="6858000"/>
          </a:xfrm>
        </p:spPr>
        <p:txBody>
          <a:bodyPr/>
          <a:lstStyle>
            <a:lvl1pPr algn="l">
              <a:defRPr/>
            </a:lvl1pPr>
          </a:lstStyle>
          <a:p>
            <a:r>
              <a:rPr lang="nl-NL" dirty="0"/>
              <a:t>Klik hier en voeg de afbeelding in, klik vervolgens 'reset' of 'opnieuw instellen' in het menu</a:t>
            </a:r>
          </a:p>
        </p:txBody>
      </p:sp>
      <p:sp>
        <p:nvSpPr>
          <p:cNvPr id="9" name="Tijdelijke aanduiding voor tekst 11"/>
          <p:cNvSpPr>
            <a:spLocks noGrp="1"/>
          </p:cNvSpPr>
          <p:nvPr>
            <p:ph type="body" sz="quarter" idx="11"/>
          </p:nvPr>
        </p:nvSpPr>
        <p:spPr>
          <a:xfrm>
            <a:off x="0" y="0"/>
            <a:ext cx="12192000" cy="6858000"/>
          </a:xfrm>
          <a:blipFill rotWithShape="1">
            <a:blip r:embed="rId2"/>
            <a:stretch>
              <a:fillRect/>
            </a:stretch>
          </a:blipFill>
        </p:spPr>
        <p:txBody>
          <a:bodyPr lIns="0" tIns="0" rIns="0" bIns="0">
            <a:noAutofit/>
          </a:bodyPr>
          <a:lstStyle>
            <a:lvl1pPr marL="0" indent="0">
              <a:buNone/>
              <a:defRPr sz="100">
                <a:solidFill>
                  <a:schemeClr val="bg1"/>
                </a:solidFill>
              </a:defRPr>
            </a:lvl1pPr>
          </a:lstStyle>
          <a:p>
            <a:pPr lvl="0"/>
            <a:endParaRPr lang="nl-NL" dirty="0"/>
          </a:p>
        </p:txBody>
      </p:sp>
      <p:sp>
        <p:nvSpPr>
          <p:cNvPr id="2" name="Titel 1"/>
          <p:cNvSpPr>
            <a:spLocks noGrp="1"/>
          </p:cNvSpPr>
          <p:nvPr>
            <p:ph type="ctrTitle"/>
          </p:nvPr>
        </p:nvSpPr>
        <p:spPr>
          <a:xfrm>
            <a:off x="1206620" y="4484914"/>
            <a:ext cx="5876351" cy="1120798"/>
          </a:xfrm>
        </p:spPr>
        <p:txBody>
          <a:bodyPr tIns="0" anchor="b">
            <a:noAutofit/>
          </a:bodyPr>
          <a:lstStyle>
            <a:lvl1pPr algn="l">
              <a:defRPr lang="nl-NL" sz="2800" b="1" kern="1200" cap="all" spc="-5" baseline="0" smtClean="0">
                <a:solidFill>
                  <a:schemeClr val="tx2"/>
                </a:solidFill>
                <a:latin typeface="+mj-lt"/>
                <a:ea typeface="+mn-ea"/>
                <a:cs typeface="Arial Black"/>
              </a:defRPr>
            </a:lvl1pPr>
          </a:lstStyle>
          <a:p>
            <a:r>
              <a:rPr lang="nl-NL" dirty="0"/>
              <a:t>Klik om de stijl te bewerken</a:t>
            </a:r>
          </a:p>
        </p:txBody>
      </p:sp>
      <p:sp>
        <p:nvSpPr>
          <p:cNvPr id="3" name="Ondertitel 2"/>
          <p:cNvSpPr>
            <a:spLocks noGrp="1"/>
          </p:cNvSpPr>
          <p:nvPr>
            <p:ph type="subTitle" idx="1"/>
          </p:nvPr>
        </p:nvSpPr>
        <p:spPr>
          <a:xfrm>
            <a:off x="1206620" y="5654426"/>
            <a:ext cx="5876351" cy="760888"/>
          </a:xfrm>
        </p:spPr>
        <p:txBody>
          <a:bodyPr lIns="0" tIns="0" rIns="0" bIns="0"/>
          <a:lstStyle>
            <a:lvl1pPr marL="0" indent="0" algn="l">
              <a:buNone/>
              <a:defRPr lang="nl-NL" sz="1800" kern="1200" spc="-5" dirty="0" smtClean="0">
                <a:solidFill>
                  <a:srgbClr val="213343"/>
                </a:solidFill>
                <a:latin typeface="+mn-lt"/>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van het model te bewerken</a:t>
            </a:r>
          </a:p>
        </p:txBody>
      </p:sp>
      <p:sp>
        <p:nvSpPr>
          <p:cNvPr id="14" name="Tijdelijke aanduiding voor tekst 13"/>
          <p:cNvSpPr>
            <a:spLocks noGrp="1"/>
          </p:cNvSpPr>
          <p:nvPr>
            <p:ph type="body" sz="quarter" idx="13" hasCustomPrompt="1"/>
          </p:nvPr>
        </p:nvSpPr>
        <p:spPr>
          <a:xfrm>
            <a:off x="8522539" y="2260840"/>
            <a:ext cx="2159000" cy="1208074"/>
          </a:xfrm>
        </p:spPr>
        <p:txBody>
          <a:bodyPr lIns="0" tIns="0" rIns="0" bIns="0">
            <a:noAutofit/>
          </a:bodyPr>
          <a:lstStyle>
            <a:lvl1pPr marL="0" indent="0">
              <a:buNone/>
              <a:defRPr lang="nl-NL" sz="1300" kern="1200" dirty="0">
                <a:solidFill>
                  <a:srgbClr val="FFFFFF"/>
                </a:solidFill>
                <a:latin typeface="+mn-lt"/>
                <a:ea typeface="+mn-ea"/>
                <a:cs typeface="Arial"/>
              </a:defRPr>
            </a:lvl1pPr>
          </a:lstStyle>
          <a:p>
            <a:pPr lvl="0"/>
            <a:r>
              <a:rPr lang="nl-NL" dirty="0"/>
              <a:t>Naam</a:t>
            </a:r>
          </a:p>
        </p:txBody>
      </p:sp>
      <p:sp>
        <p:nvSpPr>
          <p:cNvPr id="15" name="Tijdelijke aanduiding voor tekst 13"/>
          <p:cNvSpPr>
            <a:spLocks noGrp="1"/>
          </p:cNvSpPr>
          <p:nvPr>
            <p:ph type="body" sz="quarter" idx="14" hasCustomPrompt="1"/>
          </p:nvPr>
        </p:nvSpPr>
        <p:spPr>
          <a:xfrm>
            <a:off x="8522539" y="1103085"/>
            <a:ext cx="2159000" cy="772229"/>
          </a:xfrm>
        </p:spPr>
        <p:txBody>
          <a:bodyPr lIns="0" tIns="0" rIns="0" bIns="0" anchor="b">
            <a:noAutofit/>
          </a:bodyPr>
          <a:lstStyle>
            <a:lvl1pPr marL="0" indent="0">
              <a:buNone/>
              <a:defRPr lang="nl-NL" sz="1300" i="1" kern="1200" dirty="0">
                <a:solidFill>
                  <a:srgbClr val="213343"/>
                </a:solidFill>
                <a:latin typeface="+mn-lt"/>
                <a:ea typeface="+mn-ea"/>
                <a:cs typeface="Arial"/>
              </a:defRPr>
            </a:lvl1pPr>
          </a:lstStyle>
          <a:p>
            <a:pPr lvl="0"/>
            <a:r>
              <a:rPr lang="nl-NL" dirty="0"/>
              <a:t>Versie/Datum</a:t>
            </a:r>
          </a:p>
        </p:txBody>
      </p:sp>
    </p:spTree>
    <p:extLst>
      <p:ext uri="{BB962C8B-B14F-4D97-AF65-F5344CB8AC3E}">
        <p14:creationId xmlns:p14="http://schemas.microsoft.com/office/powerpoint/2010/main" val="28805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2" name="Tijdelijke aanduiding voor afbeelding 6"/>
          <p:cNvSpPr>
            <a:spLocks noGrp="1"/>
          </p:cNvSpPr>
          <p:nvPr>
            <p:ph type="pic" sz="quarter" idx="10" hasCustomPrompt="1"/>
          </p:nvPr>
        </p:nvSpPr>
        <p:spPr>
          <a:xfrm>
            <a:off x="0" y="0"/>
            <a:ext cx="12192000" cy="6858000"/>
          </a:xfrm>
        </p:spPr>
        <p:txBody>
          <a:bodyPr/>
          <a:lstStyle>
            <a:lvl1pPr algn="l">
              <a:defRPr/>
            </a:lvl1pPr>
          </a:lstStyle>
          <a:p>
            <a:r>
              <a:rPr lang="nl-NL" dirty="0"/>
              <a:t>Klik hier en voeg de afbeelding in, klik vervolgens 'reset' of 'opnieuw instellen' in het menu</a:t>
            </a:r>
          </a:p>
        </p:txBody>
      </p:sp>
      <p:sp>
        <p:nvSpPr>
          <p:cNvPr id="6" name="Titel 1"/>
          <p:cNvSpPr>
            <a:spLocks noGrp="1"/>
          </p:cNvSpPr>
          <p:nvPr>
            <p:ph type="title"/>
          </p:nvPr>
        </p:nvSpPr>
        <p:spPr>
          <a:xfrm>
            <a:off x="1409838" y="5321860"/>
            <a:ext cx="9970775" cy="428835"/>
          </a:xfrm>
        </p:spPr>
        <p:txBody>
          <a:bodyPr anchor="b"/>
          <a:lstStyle>
            <a:lvl1pPr>
              <a:defRPr lang="nl-NL" sz="2800" b="1" kern="1200" cap="all" spc="-5" baseline="0" smtClean="0">
                <a:solidFill>
                  <a:srgbClr val="FFFFFF"/>
                </a:solidFill>
                <a:latin typeface="+mj-lt"/>
                <a:ea typeface="+mn-ea"/>
                <a:cs typeface="Arial Black"/>
              </a:defRPr>
            </a:lvl1pPr>
          </a:lstStyle>
          <a:p>
            <a:r>
              <a:rPr lang="en-US" dirty="0" err="1"/>
              <a:t>Titelstijl</a:t>
            </a:r>
            <a:r>
              <a:rPr lang="en-US" dirty="0"/>
              <a:t> van model </a:t>
            </a:r>
            <a:r>
              <a:rPr lang="en-US" dirty="0" err="1"/>
              <a:t>bewerken</a:t>
            </a:r>
            <a:endParaRPr lang="nl-NL" dirty="0"/>
          </a:p>
        </p:txBody>
      </p:sp>
      <p:sp>
        <p:nvSpPr>
          <p:cNvPr id="16" name="Tijdelijke aanduiding voor tekst 11"/>
          <p:cNvSpPr>
            <a:spLocks noGrp="1"/>
          </p:cNvSpPr>
          <p:nvPr>
            <p:ph type="body" sz="quarter" idx="11"/>
          </p:nvPr>
        </p:nvSpPr>
        <p:spPr>
          <a:xfrm>
            <a:off x="7923882" y="812880"/>
            <a:ext cx="3456000" cy="3456000"/>
          </a:xfrm>
          <a:blipFill rotWithShape="1">
            <a:blip r:embed="rId2"/>
            <a:stretch>
              <a:fillRect/>
            </a:stretch>
          </a:blipFill>
        </p:spPr>
        <p:txBody>
          <a:bodyPr lIns="0" tIns="0" rIns="0" bIns="0">
            <a:noAutofit/>
          </a:bodyPr>
          <a:lstStyle>
            <a:lvl1pPr marL="0" indent="0" algn="r">
              <a:buNone/>
              <a:defRPr sz="100">
                <a:solidFill>
                  <a:schemeClr val="bg1"/>
                </a:solidFill>
              </a:defRPr>
            </a:lvl1pPr>
          </a:lstStyle>
          <a:p>
            <a:pPr lvl="0"/>
            <a:endParaRPr lang="nl-NL" dirty="0"/>
          </a:p>
        </p:txBody>
      </p:sp>
      <p:sp>
        <p:nvSpPr>
          <p:cNvPr id="3" name="#"/>
          <p:cNvSpPr>
            <a:spLocks noGrp="1"/>
          </p:cNvSpPr>
          <p:nvPr>
            <p:ph type="body" idx="1" hasCustomPrompt="1"/>
          </p:nvPr>
        </p:nvSpPr>
        <p:spPr>
          <a:xfrm>
            <a:off x="8169275" y="1084233"/>
            <a:ext cx="2978150" cy="2103467"/>
          </a:xfrm>
        </p:spPr>
        <p:txBody>
          <a:bodyPr wrap="none" lIns="0" rIns="0">
            <a:noAutofit/>
          </a:bodyPr>
          <a:lstStyle>
            <a:lvl1pPr marL="0" indent="0" algn="ctr">
              <a:buNone/>
              <a:defRPr sz="139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a:t>
            </a:r>
          </a:p>
        </p:txBody>
      </p:sp>
      <p:sp>
        <p:nvSpPr>
          <p:cNvPr id="14" name="#"/>
          <p:cNvSpPr>
            <a:spLocks noGrp="1"/>
          </p:cNvSpPr>
          <p:nvPr>
            <p:ph type="body" idx="15" hasCustomPrompt="1"/>
          </p:nvPr>
        </p:nvSpPr>
        <p:spPr>
          <a:xfrm>
            <a:off x="8153400" y="1198532"/>
            <a:ext cx="2997200" cy="484748"/>
          </a:xfrm>
        </p:spPr>
        <p:txBody>
          <a:bodyPr wrap="square" lIns="0" rIns="0">
            <a:spAutoFit/>
          </a:bodyPr>
          <a:lstStyle>
            <a:lvl1pPr marL="0" indent="0" algn="ctr">
              <a:buNone/>
              <a:defRPr sz="2000" cap="none">
                <a:solidFill>
                  <a:srgbClr val="21334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HOOFDSTUK</a:t>
            </a:r>
          </a:p>
        </p:txBody>
      </p:sp>
    </p:spTree>
    <p:extLst>
      <p:ext uri="{BB962C8B-B14F-4D97-AF65-F5344CB8AC3E}">
        <p14:creationId xmlns:p14="http://schemas.microsoft.com/office/powerpoint/2010/main" val="399319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angepaste indeling">
    <p:spTree>
      <p:nvGrpSpPr>
        <p:cNvPr id="1" name=""/>
        <p:cNvGrpSpPr/>
        <p:nvPr/>
      </p:nvGrpSpPr>
      <p:grpSpPr>
        <a:xfrm>
          <a:off x="0" y="0"/>
          <a:ext cx="0" cy="0"/>
          <a:chOff x="0" y="0"/>
          <a:chExt cx="0" cy="0"/>
        </a:xfrm>
      </p:grpSpPr>
      <p:sp>
        <p:nvSpPr>
          <p:cNvPr id="7" name="Tijdelijke aanduiding voor afbeelding 6"/>
          <p:cNvSpPr>
            <a:spLocks noGrp="1"/>
          </p:cNvSpPr>
          <p:nvPr>
            <p:ph type="pic" sz="quarter" idx="10" hasCustomPrompt="1"/>
          </p:nvPr>
        </p:nvSpPr>
        <p:spPr>
          <a:xfrm>
            <a:off x="0" y="0"/>
            <a:ext cx="12192000" cy="6858000"/>
          </a:xfrm>
        </p:spPr>
        <p:txBody>
          <a:bodyPr/>
          <a:lstStyle>
            <a:lvl1pPr algn="l">
              <a:defRPr/>
            </a:lvl1pPr>
          </a:lstStyle>
          <a:p>
            <a:r>
              <a:rPr lang="nl-NL" dirty="0"/>
              <a:t>Klik hier en voeg de afbeelding in, klik vervolgens 'reset' of 'opnieuw instellen' in het menu</a:t>
            </a:r>
          </a:p>
        </p:txBody>
      </p:sp>
      <p:sp>
        <p:nvSpPr>
          <p:cNvPr id="12" name="Tijdelijke aanduiding voor tekst 11"/>
          <p:cNvSpPr>
            <a:spLocks noGrp="1"/>
          </p:cNvSpPr>
          <p:nvPr>
            <p:ph type="body" sz="quarter" idx="11"/>
          </p:nvPr>
        </p:nvSpPr>
        <p:spPr>
          <a:xfrm>
            <a:off x="1" y="0"/>
            <a:ext cx="12192000" cy="6858000"/>
          </a:xfrm>
          <a:blipFill>
            <a:blip r:embed="rId2"/>
            <a:stretch>
              <a:fillRect/>
            </a:stretch>
          </a:blipFill>
        </p:spPr>
        <p:txBody>
          <a:bodyPr lIns="0" tIns="0" rIns="0" bIns="0">
            <a:noAutofit/>
          </a:bodyPr>
          <a:lstStyle>
            <a:lvl1pPr marL="0" indent="0">
              <a:buNone/>
              <a:defRPr sz="100">
                <a:solidFill>
                  <a:schemeClr val="bg1"/>
                </a:solidFill>
              </a:defRPr>
            </a:lvl1pPr>
          </a:lstStyle>
          <a:p>
            <a:pPr lvl="0"/>
            <a:endParaRPr lang="nl-NL" dirty="0"/>
          </a:p>
        </p:txBody>
      </p:sp>
    </p:spTree>
    <p:extLst>
      <p:ext uri="{BB962C8B-B14F-4D97-AF65-F5344CB8AC3E}">
        <p14:creationId xmlns:p14="http://schemas.microsoft.com/office/powerpoint/2010/main" val="54862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6"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151750DE-3826-4204-A9E7-50F9640E9269}" type="datetime1">
              <a:rPr lang="en-US" smtClean="0"/>
              <a:t>11/21/2022</a:t>
            </a:fld>
            <a:endParaRPr lang="en-GB"/>
          </a:p>
        </p:txBody>
      </p:sp>
      <p:sp>
        <p:nvSpPr>
          <p:cNvPr id="8"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9"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10" name="Afbeelding 9" descr="HHS_NL_groen_HEX.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423656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Locaties">
    <p:spTree>
      <p:nvGrpSpPr>
        <p:cNvPr id="1" name=""/>
        <p:cNvGrpSpPr/>
        <p:nvPr/>
      </p:nvGrpSpPr>
      <p:grpSpPr>
        <a:xfrm>
          <a:off x="0" y="0"/>
          <a:ext cx="0" cy="0"/>
          <a:chOff x="0" y="0"/>
          <a:chExt cx="0" cy="0"/>
        </a:xfrm>
      </p:grpSpPr>
      <p:pic>
        <p:nvPicPr>
          <p:cNvPr id="3" name="Afbeelding 2"/>
          <p:cNvPicPr>
            <a:picLocks noChangeAspect="1"/>
          </p:cNvPicPr>
          <p:nvPr userDrawn="1"/>
        </p:nvPicPr>
        <p:blipFill rotWithShape="1">
          <a:blip r:embed="rId2" cstate="hqprint">
            <a:extLst>
              <a:ext uri="{28A0092B-C50C-407E-A947-70E740481C1C}">
                <a14:useLocalDpi xmlns:a14="http://schemas.microsoft.com/office/drawing/2010/main"/>
              </a:ext>
            </a:extLst>
          </a:blip>
          <a:srcRect l="25936"/>
          <a:stretch/>
        </p:blipFill>
        <p:spPr>
          <a:xfrm>
            <a:off x="4622800" y="0"/>
            <a:ext cx="7569200" cy="6858000"/>
          </a:xfrm>
          <a:prstGeom prst="rect">
            <a:avLst/>
          </a:prstGeom>
        </p:spPr>
      </p:pic>
      <p:sp>
        <p:nvSpPr>
          <p:cNvPr id="5" name="object 11"/>
          <p:cNvSpPr txBox="1"/>
          <p:nvPr userDrawn="1"/>
        </p:nvSpPr>
        <p:spPr>
          <a:xfrm>
            <a:off x="2613875" y="1027530"/>
            <a:ext cx="1895475" cy="635000"/>
          </a:xfrm>
          <a:prstGeom prst="rect">
            <a:avLst/>
          </a:prstGeom>
        </p:spPr>
        <p:txBody>
          <a:bodyPr vert="horz" wrap="square" lIns="0" tIns="33019" rIns="0" bIns="0" rtlCol="0">
            <a:spAutoFit/>
          </a:bodyPr>
          <a:lstStyle/>
          <a:p>
            <a:pPr marL="337820">
              <a:lnSpc>
                <a:spcPct val="100000"/>
              </a:lnSpc>
              <a:spcBef>
                <a:spcPts val="259"/>
              </a:spcBef>
            </a:pPr>
            <a:r>
              <a:rPr sz="1200" b="1" dirty="0">
                <a:solidFill>
                  <a:schemeClr val="tx2"/>
                </a:solidFill>
                <a:latin typeface="Arial Black"/>
                <a:cs typeface="Arial Black"/>
              </a:rPr>
              <a:t>HOOF</a:t>
            </a:r>
            <a:r>
              <a:rPr sz="1200" b="1" spc="-45" dirty="0">
                <a:solidFill>
                  <a:schemeClr val="tx2"/>
                </a:solidFill>
                <a:latin typeface="Arial Black"/>
                <a:cs typeface="Arial Black"/>
              </a:rPr>
              <a:t>D</a:t>
            </a:r>
            <a:r>
              <a:rPr sz="1200" b="1" dirty="0">
                <a:solidFill>
                  <a:schemeClr val="tx2"/>
                </a:solidFill>
                <a:latin typeface="Arial Black"/>
                <a:cs typeface="Arial Black"/>
              </a:rPr>
              <a:t>VESTIGING</a:t>
            </a:r>
            <a:endParaRPr sz="1200" dirty="0">
              <a:solidFill>
                <a:schemeClr val="tx2"/>
              </a:solidFill>
              <a:latin typeface="Arial Black"/>
              <a:cs typeface="Arial Black"/>
            </a:endParaRPr>
          </a:p>
          <a:p>
            <a:pPr marL="560070" marR="5080" indent="-548005">
              <a:lnSpc>
                <a:spcPct val="111100"/>
              </a:lnSpc>
            </a:pPr>
            <a:r>
              <a:rPr sz="1200" dirty="0">
                <a:solidFill>
                  <a:schemeClr val="tx2"/>
                </a:solidFill>
                <a:latin typeface="Arial"/>
                <a:cs typeface="Arial"/>
              </a:rPr>
              <a:t>Johanna </a:t>
            </a:r>
            <a:r>
              <a:rPr sz="1200" spc="-10" dirty="0">
                <a:solidFill>
                  <a:schemeClr val="tx2"/>
                </a:solidFill>
                <a:latin typeface="Arial"/>
                <a:cs typeface="Arial"/>
              </a:rPr>
              <a:t>Westerdijkplein </a:t>
            </a:r>
            <a:r>
              <a:rPr sz="1200" spc="-5" dirty="0">
                <a:solidFill>
                  <a:schemeClr val="tx2"/>
                </a:solidFill>
                <a:latin typeface="Arial"/>
                <a:cs typeface="Arial"/>
              </a:rPr>
              <a:t>75  2521 </a:t>
            </a:r>
            <a:r>
              <a:rPr sz="1200" dirty="0">
                <a:solidFill>
                  <a:schemeClr val="tx2"/>
                </a:solidFill>
                <a:latin typeface="Arial"/>
                <a:cs typeface="Arial"/>
              </a:rPr>
              <a:t>EN </a:t>
            </a:r>
            <a:r>
              <a:rPr sz="1200" spc="-5" dirty="0">
                <a:solidFill>
                  <a:schemeClr val="tx2"/>
                </a:solidFill>
                <a:latin typeface="Arial"/>
                <a:cs typeface="Arial"/>
              </a:rPr>
              <a:t>Den</a:t>
            </a:r>
            <a:r>
              <a:rPr sz="1200" spc="-95" dirty="0">
                <a:solidFill>
                  <a:schemeClr val="tx2"/>
                </a:solidFill>
                <a:latin typeface="Arial"/>
                <a:cs typeface="Arial"/>
              </a:rPr>
              <a:t> </a:t>
            </a:r>
            <a:r>
              <a:rPr sz="1200" spc="-5" dirty="0">
                <a:solidFill>
                  <a:schemeClr val="tx2"/>
                </a:solidFill>
                <a:latin typeface="Arial"/>
                <a:cs typeface="Arial"/>
              </a:rPr>
              <a:t>Haag</a:t>
            </a:r>
            <a:endParaRPr sz="1200" dirty="0">
              <a:solidFill>
                <a:schemeClr val="tx2"/>
              </a:solidFill>
              <a:latin typeface="Arial"/>
              <a:cs typeface="Arial"/>
            </a:endParaRPr>
          </a:p>
        </p:txBody>
      </p:sp>
      <p:sp>
        <p:nvSpPr>
          <p:cNvPr id="7" name="object 12"/>
          <p:cNvSpPr txBox="1"/>
          <p:nvPr userDrawn="1"/>
        </p:nvSpPr>
        <p:spPr>
          <a:xfrm>
            <a:off x="2942413" y="2253199"/>
            <a:ext cx="1567180" cy="635000"/>
          </a:xfrm>
          <a:prstGeom prst="rect">
            <a:avLst/>
          </a:prstGeom>
        </p:spPr>
        <p:txBody>
          <a:bodyPr vert="horz" wrap="square" lIns="0" tIns="33019" rIns="0" bIns="0" rtlCol="0">
            <a:spAutoFit/>
          </a:bodyPr>
          <a:lstStyle/>
          <a:p>
            <a:pPr algn="ctr">
              <a:lnSpc>
                <a:spcPct val="100000"/>
              </a:lnSpc>
              <a:spcBef>
                <a:spcPts val="259"/>
              </a:spcBef>
            </a:pPr>
            <a:r>
              <a:rPr sz="1200" b="1" dirty="0">
                <a:solidFill>
                  <a:schemeClr val="tx2"/>
                </a:solidFill>
                <a:latin typeface="Arial Black"/>
                <a:cs typeface="Arial Black"/>
              </a:rPr>
              <a:t>VESTIGING</a:t>
            </a:r>
            <a:r>
              <a:rPr sz="1200" b="1" spc="-105" dirty="0">
                <a:solidFill>
                  <a:schemeClr val="tx2"/>
                </a:solidFill>
                <a:latin typeface="Arial Black"/>
                <a:cs typeface="Arial Black"/>
              </a:rPr>
              <a:t> </a:t>
            </a:r>
            <a:r>
              <a:rPr sz="1200" b="1" dirty="0">
                <a:solidFill>
                  <a:schemeClr val="tx2"/>
                </a:solidFill>
                <a:latin typeface="Arial Black"/>
                <a:cs typeface="Arial Black"/>
              </a:rPr>
              <a:t>DELFT</a:t>
            </a:r>
            <a:endParaRPr sz="1200" dirty="0">
              <a:solidFill>
                <a:schemeClr val="tx2"/>
              </a:solidFill>
              <a:latin typeface="Arial Black"/>
              <a:cs typeface="Arial Black"/>
            </a:endParaRPr>
          </a:p>
          <a:p>
            <a:pPr marL="90805" algn="ctr">
              <a:lnSpc>
                <a:spcPct val="100000"/>
              </a:lnSpc>
              <a:spcBef>
                <a:spcPts val="160"/>
              </a:spcBef>
            </a:pPr>
            <a:r>
              <a:rPr sz="1200" spc="-5" dirty="0">
                <a:solidFill>
                  <a:schemeClr val="tx2"/>
                </a:solidFill>
                <a:latin typeface="Arial"/>
                <a:cs typeface="Arial"/>
              </a:rPr>
              <a:t>Rotterdamseweg</a:t>
            </a:r>
            <a:r>
              <a:rPr sz="1200" spc="-100" dirty="0">
                <a:solidFill>
                  <a:schemeClr val="tx2"/>
                </a:solidFill>
                <a:latin typeface="Arial"/>
                <a:cs typeface="Arial"/>
              </a:rPr>
              <a:t> </a:t>
            </a:r>
            <a:r>
              <a:rPr sz="1200" spc="-5" dirty="0">
                <a:solidFill>
                  <a:schemeClr val="tx2"/>
                </a:solidFill>
                <a:latin typeface="Arial"/>
                <a:cs typeface="Arial"/>
              </a:rPr>
              <a:t>137</a:t>
            </a:r>
            <a:endParaRPr sz="1200" dirty="0">
              <a:solidFill>
                <a:schemeClr val="tx2"/>
              </a:solidFill>
              <a:latin typeface="Arial"/>
              <a:cs typeface="Arial"/>
            </a:endParaRPr>
          </a:p>
          <a:p>
            <a:pPr marL="643890">
              <a:lnSpc>
                <a:spcPct val="100000"/>
              </a:lnSpc>
              <a:spcBef>
                <a:spcPts val="160"/>
              </a:spcBef>
            </a:pPr>
            <a:r>
              <a:rPr sz="1200" spc="-5" dirty="0">
                <a:solidFill>
                  <a:schemeClr val="tx2"/>
                </a:solidFill>
                <a:latin typeface="Arial"/>
                <a:cs typeface="Arial"/>
              </a:rPr>
              <a:t>2628 </a:t>
            </a:r>
            <a:r>
              <a:rPr sz="1200" dirty="0">
                <a:solidFill>
                  <a:schemeClr val="tx2"/>
                </a:solidFill>
                <a:latin typeface="Arial"/>
                <a:cs typeface="Arial"/>
              </a:rPr>
              <a:t>AL</a:t>
            </a:r>
            <a:r>
              <a:rPr sz="1200" spc="-204" dirty="0">
                <a:solidFill>
                  <a:schemeClr val="tx2"/>
                </a:solidFill>
                <a:latin typeface="Arial"/>
                <a:cs typeface="Arial"/>
              </a:rPr>
              <a:t> </a:t>
            </a:r>
            <a:r>
              <a:rPr sz="1200" spc="-5" dirty="0">
                <a:solidFill>
                  <a:schemeClr val="tx2"/>
                </a:solidFill>
                <a:latin typeface="Arial"/>
                <a:cs typeface="Arial"/>
              </a:rPr>
              <a:t>Delft</a:t>
            </a:r>
            <a:endParaRPr sz="1200" dirty="0">
              <a:solidFill>
                <a:schemeClr val="tx2"/>
              </a:solidFill>
              <a:latin typeface="Arial"/>
              <a:cs typeface="Arial"/>
            </a:endParaRPr>
          </a:p>
        </p:txBody>
      </p:sp>
      <p:sp>
        <p:nvSpPr>
          <p:cNvPr id="8" name="object 13"/>
          <p:cNvSpPr txBox="1"/>
          <p:nvPr userDrawn="1"/>
        </p:nvSpPr>
        <p:spPr>
          <a:xfrm>
            <a:off x="1168401" y="3472520"/>
            <a:ext cx="3340846" cy="654025"/>
          </a:xfrm>
          <a:prstGeom prst="rect">
            <a:avLst/>
          </a:prstGeom>
        </p:spPr>
        <p:txBody>
          <a:bodyPr vert="horz" wrap="square" lIns="0" tIns="33020" rIns="0" bIns="0" rtlCol="0">
            <a:spAutoFit/>
          </a:bodyPr>
          <a:lstStyle/>
          <a:p>
            <a:pPr marR="5080" algn="r">
              <a:lnSpc>
                <a:spcPct val="100000"/>
              </a:lnSpc>
              <a:spcBef>
                <a:spcPts val="260"/>
              </a:spcBef>
            </a:pPr>
            <a:r>
              <a:rPr sz="1200" b="1" spc="-10" dirty="0">
                <a:solidFill>
                  <a:schemeClr val="tx2"/>
                </a:solidFill>
                <a:latin typeface="Arial Black"/>
                <a:cs typeface="Arial Black"/>
              </a:rPr>
              <a:t>SPORTCAMPUS</a:t>
            </a:r>
            <a:r>
              <a:rPr sz="1200" b="1" spc="-55" dirty="0">
                <a:solidFill>
                  <a:schemeClr val="tx2"/>
                </a:solidFill>
                <a:latin typeface="Arial Black"/>
                <a:cs typeface="Arial Black"/>
              </a:rPr>
              <a:t> </a:t>
            </a:r>
            <a:r>
              <a:rPr sz="1200" b="1" spc="-15" dirty="0">
                <a:solidFill>
                  <a:schemeClr val="tx2"/>
                </a:solidFill>
                <a:latin typeface="Arial Black"/>
                <a:cs typeface="Arial Black"/>
              </a:rPr>
              <a:t>ZUIDERPARK</a:t>
            </a:r>
            <a:endParaRPr sz="1200" dirty="0">
              <a:solidFill>
                <a:schemeClr val="tx2"/>
              </a:solidFill>
              <a:latin typeface="Arial Black"/>
              <a:cs typeface="Arial Black"/>
            </a:endParaRPr>
          </a:p>
          <a:p>
            <a:pPr marR="5080" algn="r">
              <a:lnSpc>
                <a:spcPct val="100000"/>
              </a:lnSpc>
              <a:spcBef>
                <a:spcPts val="260"/>
              </a:spcBef>
            </a:pPr>
            <a:r>
              <a:rPr lang="nl-NL" sz="1200" dirty="0">
                <a:solidFill>
                  <a:schemeClr val="tx2"/>
                </a:solidFill>
                <a:latin typeface="+mn-lt"/>
                <a:cs typeface="Arial"/>
              </a:rPr>
              <a:t>Meester P. </a:t>
            </a:r>
            <a:r>
              <a:rPr lang="nl-NL" sz="1200" dirty="0" err="1">
                <a:solidFill>
                  <a:schemeClr val="tx2"/>
                </a:solidFill>
                <a:latin typeface="+mn-lt"/>
                <a:cs typeface="Arial"/>
              </a:rPr>
              <a:t>Droogleever</a:t>
            </a:r>
            <a:r>
              <a:rPr lang="nl-NL" sz="1200" baseline="0" dirty="0">
                <a:solidFill>
                  <a:schemeClr val="tx2"/>
                </a:solidFill>
                <a:latin typeface="+mn-lt"/>
                <a:cs typeface="Arial"/>
              </a:rPr>
              <a:t> </a:t>
            </a:r>
            <a:r>
              <a:rPr lang="nl-NL" sz="1200" dirty="0">
                <a:solidFill>
                  <a:schemeClr val="tx2"/>
                </a:solidFill>
                <a:latin typeface="+mn-lt"/>
                <a:cs typeface="Arial"/>
              </a:rPr>
              <a:t>Fortuynweg 22</a:t>
            </a:r>
          </a:p>
          <a:p>
            <a:pPr marR="5080" algn="r">
              <a:lnSpc>
                <a:spcPct val="100000"/>
              </a:lnSpc>
              <a:spcBef>
                <a:spcPts val="260"/>
              </a:spcBef>
            </a:pPr>
            <a:r>
              <a:rPr lang="nl-NL" sz="1200" spc="-5" dirty="0">
                <a:solidFill>
                  <a:schemeClr val="tx2"/>
                </a:solidFill>
                <a:latin typeface="+mn-lt"/>
                <a:cs typeface="Arial"/>
              </a:rPr>
              <a:t>2533 SR Den</a:t>
            </a:r>
            <a:r>
              <a:rPr lang="nl-NL" sz="1200" spc="-100" dirty="0">
                <a:solidFill>
                  <a:schemeClr val="tx2"/>
                </a:solidFill>
                <a:latin typeface="+mn-lt"/>
                <a:cs typeface="Arial"/>
              </a:rPr>
              <a:t> </a:t>
            </a:r>
            <a:r>
              <a:rPr lang="nl-NL" sz="1200" spc="-5" dirty="0">
                <a:solidFill>
                  <a:schemeClr val="tx2"/>
                </a:solidFill>
                <a:latin typeface="+mn-lt"/>
                <a:cs typeface="Arial"/>
              </a:rPr>
              <a:t>Haag</a:t>
            </a:r>
            <a:endParaRPr lang="nl-NL" sz="1200" dirty="0">
              <a:solidFill>
                <a:schemeClr val="tx2"/>
              </a:solidFill>
              <a:latin typeface="+mn-lt"/>
              <a:cs typeface="Arial"/>
            </a:endParaRPr>
          </a:p>
        </p:txBody>
      </p:sp>
      <p:sp>
        <p:nvSpPr>
          <p:cNvPr id="9" name="object 14"/>
          <p:cNvSpPr txBox="1"/>
          <p:nvPr userDrawn="1"/>
        </p:nvSpPr>
        <p:spPr>
          <a:xfrm>
            <a:off x="2316144" y="4691839"/>
            <a:ext cx="2193290" cy="654025"/>
          </a:xfrm>
          <a:prstGeom prst="rect">
            <a:avLst/>
          </a:prstGeom>
        </p:spPr>
        <p:txBody>
          <a:bodyPr vert="horz" wrap="square" lIns="0" tIns="33020" rIns="0" bIns="0" rtlCol="0">
            <a:spAutoFit/>
          </a:bodyPr>
          <a:lstStyle/>
          <a:p>
            <a:pPr marL="12700">
              <a:lnSpc>
                <a:spcPct val="100000"/>
              </a:lnSpc>
              <a:spcBef>
                <a:spcPts val="260"/>
              </a:spcBef>
            </a:pPr>
            <a:r>
              <a:rPr sz="1200" b="1" dirty="0">
                <a:solidFill>
                  <a:schemeClr val="tx2"/>
                </a:solidFill>
                <a:latin typeface="Arial Black"/>
                <a:cs typeface="Arial Black"/>
              </a:rPr>
              <a:t>VESTIGING</a:t>
            </a:r>
            <a:r>
              <a:rPr sz="1200" b="1" spc="-105" dirty="0">
                <a:solidFill>
                  <a:schemeClr val="tx2"/>
                </a:solidFill>
                <a:latin typeface="Arial Black"/>
                <a:cs typeface="Arial Black"/>
              </a:rPr>
              <a:t> </a:t>
            </a:r>
            <a:r>
              <a:rPr sz="1200" b="1" spc="-5" dirty="0">
                <a:solidFill>
                  <a:schemeClr val="tx2"/>
                </a:solidFill>
                <a:latin typeface="Arial Black"/>
                <a:cs typeface="Arial Black"/>
              </a:rPr>
              <a:t>ZOETERMEER</a:t>
            </a:r>
            <a:endParaRPr sz="1200" dirty="0">
              <a:solidFill>
                <a:schemeClr val="tx2"/>
              </a:solidFill>
              <a:latin typeface="Arial Black"/>
              <a:cs typeface="Arial Black"/>
            </a:endParaRPr>
          </a:p>
          <a:p>
            <a:pPr marL="12700" algn="r">
              <a:lnSpc>
                <a:spcPct val="100000"/>
              </a:lnSpc>
              <a:spcBef>
                <a:spcPts val="260"/>
              </a:spcBef>
            </a:pPr>
            <a:r>
              <a:rPr lang="nl-NL" sz="1200" dirty="0" err="1">
                <a:solidFill>
                  <a:schemeClr val="tx2"/>
                </a:solidFill>
                <a:latin typeface="+mn-lt"/>
                <a:cs typeface="Arial"/>
              </a:rPr>
              <a:t>Bleiswijkseweg</a:t>
            </a:r>
            <a:r>
              <a:rPr lang="nl-NL" sz="1200" dirty="0">
                <a:solidFill>
                  <a:schemeClr val="tx2"/>
                </a:solidFill>
                <a:latin typeface="+mn-lt"/>
                <a:cs typeface="Arial"/>
              </a:rPr>
              <a:t> 37</a:t>
            </a:r>
            <a:endParaRPr lang="nl-NL" sz="1200" spc="-5" dirty="0">
              <a:solidFill>
                <a:schemeClr val="tx2"/>
              </a:solidFill>
              <a:latin typeface="+mn-lt"/>
              <a:cs typeface="Arial"/>
            </a:endParaRPr>
          </a:p>
          <a:p>
            <a:pPr marL="12700" algn="r">
              <a:lnSpc>
                <a:spcPct val="100000"/>
              </a:lnSpc>
              <a:spcBef>
                <a:spcPts val="260"/>
              </a:spcBef>
            </a:pPr>
            <a:r>
              <a:rPr lang="nl-NL" sz="1200" spc="-5" dirty="0">
                <a:solidFill>
                  <a:schemeClr val="tx2"/>
                </a:solidFill>
                <a:latin typeface="+mn-lt"/>
                <a:cs typeface="Arial"/>
              </a:rPr>
              <a:t>2712 BP</a:t>
            </a:r>
            <a:r>
              <a:rPr lang="nl-NL" sz="1200" dirty="0">
                <a:solidFill>
                  <a:schemeClr val="tx2"/>
                </a:solidFill>
                <a:latin typeface="+mn-lt"/>
                <a:cs typeface="Arial"/>
              </a:rPr>
              <a:t> </a:t>
            </a:r>
            <a:r>
              <a:rPr lang="nl-NL" sz="1200" spc="-5" dirty="0">
                <a:solidFill>
                  <a:schemeClr val="tx2"/>
                </a:solidFill>
                <a:latin typeface="+mn-lt"/>
                <a:cs typeface="Arial"/>
              </a:rPr>
              <a:t>Zoetermeer</a:t>
            </a:r>
            <a:endParaRPr lang="nl-NL" sz="1200" dirty="0">
              <a:solidFill>
                <a:schemeClr val="tx2"/>
              </a:solidFill>
              <a:latin typeface="+mn-lt"/>
              <a:cs typeface="Arial"/>
            </a:endParaRPr>
          </a:p>
        </p:txBody>
      </p:sp>
      <p:pic>
        <p:nvPicPr>
          <p:cNvPr id="10" name="Afbeelding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21041" y="2933431"/>
            <a:ext cx="3510570" cy="1039129"/>
          </a:xfrm>
          <a:prstGeom prst="rect">
            <a:avLst/>
          </a:prstGeom>
        </p:spPr>
      </p:pic>
    </p:spTree>
    <p:extLst>
      <p:ext uri="{BB962C8B-B14F-4D97-AF65-F5344CB8AC3E}">
        <p14:creationId xmlns:p14="http://schemas.microsoft.com/office/powerpoint/2010/main" val="358576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Animatie">
    <p:spTree>
      <p:nvGrpSpPr>
        <p:cNvPr id="1" name=""/>
        <p:cNvGrpSpPr/>
        <p:nvPr/>
      </p:nvGrpSpPr>
      <p:grpSpPr>
        <a:xfrm>
          <a:off x="0" y="0"/>
          <a:ext cx="0" cy="0"/>
          <a:chOff x="0" y="0"/>
          <a:chExt cx="0" cy="0"/>
        </a:xfrm>
      </p:grpSpPr>
      <p:pic>
        <p:nvPicPr>
          <p:cNvPr id="2" name="Afbeelding 1" descr="lets-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88389" cy="6858000"/>
          </a:xfrm>
          <a:prstGeom prst="rect">
            <a:avLst/>
          </a:prstGeom>
        </p:spPr>
      </p:pic>
      <p:pic>
        <p:nvPicPr>
          <p:cNvPr id="3" name="Afbeelding 2" descr="lets-2.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88389" cy="6858000"/>
          </a:xfrm>
          <a:prstGeom prst="rect">
            <a:avLst/>
          </a:prstGeom>
        </p:spPr>
      </p:pic>
      <p:pic>
        <p:nvPicPr>
          <p:cNvPr id="4" name="Afbeelding 3" descr="lets-3.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0" y="0"/>
            <a:ext cx="12188389" cy="6858000"/>
          </a:xfrm>
          <a:prstGeom prst="rect">
            <a:avLst/>
          </a:prstGeom>
        </p:spPr>
      </p:pic>
      <p:pic>
        <p:nvPicPr>
          <p:cNvPr id="5" name="Afbeelding 4" descr="lets-4.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0"/>
            <a:ext cx="12188389" cy="6858000"/>
          </a:xfrm>
          <a:prstGeom prst="rect">
            <a:avLst/>
          </a:prstGeom>
        </p:spPr>
      </p:pic>
    </p:spTree>
    <p:extLst>
      <p:ext uri="{BB962C8B-B14F-4D97-AF65-F5344CB8AC3E}">
        <p14:creationId xmlns:p14="http://schemas.microsoft.com/office/powerpoint/2010/main" val="263254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nodeType="afterEffect">
                                  <p:stCondLst>
                                    <p:cond delay="75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75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eldia">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Titelstijl van model bewerken</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Klik om de titelstijl van het model te bewerken</a:t>
            </a:r>
            <a:endParaRPr lang="en-US" dirty="0"/>
          </a:p>
        </p:txBody>
      </p:sp>
      <p:sp>
        <p:nvSpPr>
          <p:cNvPr id="4" name="Date Placeholder 3"/>
          <p:cNvSpPr>
            <a:spLocks noGrp="1"/>
          </p:cNvSpPr>
          <p:nvPr>
            <p:ph type="dt" sz="half" idx="10"/>
          </p:nvPr>
        </p:nvSpPr>
        <p:spPr>
          <a:xfrm>
            <a:off x="910800" y="6598800"/>
            <a:ext cx="2743200" cy="169277"/>
          </a:xfrm>
        </p:spPr>
        <p:txBody>
          <a:bodyPr/>
          <a:lstStyle/>
          <a:p>
            <a:fld id="{70645F97-EEF3-4B9C-941D-FA48AF40A66C}" type="datetime1">
              <a:rPr lang="en-US" smtClean="0"/>
              <a:t>11/21/2022</a:t>
            </a:fld>
            <a:endParaRPr lang="en-US"/>
          </a:p>
        </p:txBody>
      </p:sp>
      <p:sp>
        <p:nvSpPr>
          <p:cNvPr id="5" name="Footer Placeholder 4"/>
          <p:cNvSpPr>
            <a:spLocks noGrp="1"/>
          </p:cNvSpPr>
          <p:nvPr>
            <p:ph type="ftr" sz="quarter" idx="11"/>
          </p:nvPr>
        </p:nvSpPr>
        <p:spPr>
          <a:xfrm>
            <a:off x="910800" y="6404400"/>
            <a:ext cx="4114800" cy="169277"/>
          </a:xfrm>
        </p:spPr>
        <p:txBody>
          <a:bodyPr/>
          <a:lstStyle/>
          <a:p>
            <a:pPr algn="r"/>
            <a:r>
              <a:rPr lang="en-US"/>
              <a:t>Programming 2 - Instructiecollege lesweek 12 - Arrays &amp; Common Array Algoritmes</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‹nr.›</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317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8" name="Tijdelijke aanduiding voor afbeelding 6"/>
          <p:cNvSpPr>
            <a:spLocks noGrp="1"/>
          </p:cNvSpPr>
          <p:nvPr>
            <p:ph type="pic" sz="quarter" idx="12" hasCustomPrompt="1"/>
          </p:nvPr>
        </p:nvSpPr>
        <p:spPr>
          <a:xfrm>
            <a:off x="0" y="0"/>
            <a:ext cx="12192000" cy="6858000"/>
          </a:xfrm>
        </p:spPr>
        <p:txBody>
          <a:bodyPr/>
          <a:lstStyle>
            <a:lvl1pPr algn="l">
              <a:defRPr/>
            </a:lvl1pPr>
          </a:lstStyle>
          <a:p>
            <a:r>
              <a:rPr lang="nl-NL" dirty="0"/>
              <a:t>Klik hier en voeg de afbeelding in, klik vervolgens 'reset' of 'opnieuw instellen' in het menu</a:t>
            </a:r>
          </a:p>
        </p:txBody>
      </p:sp>
      <p:sp>
        <p:nvSpPr>
          <p:cNvPr id="9" name="Tijdelijke aanduiding voor tekst 11"/>
          <p:cNvSpPr>
            <a:spLocks noGrp="1"/>
          </p:cNvSpPr>
          <p:nvPr>
            <p:ph type="body" sz="quarter" idx="11"/>
          </p:nvPr>
        </p:nvSpPr>
        <p:spPr>
          <a:xfrm>
            <a:off x="0" y="0"/>
            <a:ext cx="12192000" cy="6858000"/>
          </a:xfrm>
          <a:blipFill rotWithShape="1">
            <a:blip r:embed="rId2"/>
            <a:stretch>
              <a:fillRect/>
            </a:stretch>
          </a:blipFill>
        </p:spPr>
        <p:txBody>
          <a:bodyPr lIns="0" tIns="0" rIns="0" bIns="0">
            <a:noAutofit/>
          </a:bodyPr>
          <a:lstStyle>
            <a:lvl1pPr marL="0" indent="0">
              <a:buNone/>
              <a:defRPr sz="100">
                <a:solidFill>
                  <a:schemeClr val="bg1"/>
                </a:solidFill>
              </a:defRPr>
            </a:lvl1pPr>
          </a:lstStyle>
          <a:p>
            <a:pPr lvl="0"/>
            <a:endParaRPr lang="nl-NL" dirty="0"/>
          </a:p>
        </p:txBody>
      </p:sp>
      <p:sp>
        <p:nvSpPr>
          <p:cNvPr id="2" name="Titel 1"/>
          <p:cNvSpPr>
            <a:spLocks noGrp="1"/>
          </p:cNvSpPr>
          <p:nvPr>
            <p:ph type="ctrTitle"/>
          </p:nvPr>
        </p:nvSpPr>
        <p:spPr>
          <a:xfrm>
            <a:off x="1206620" y="4484914"/>
            <a:ext cx="5876351" cy="1120798"/>
          </a:xfrm>
        </p:spPr>
        <p:txBody>
          <a:bodyPr tIns="0" anchor="b">
            <a:noAutofit/>
          </a:bodyPr>
          <a:lstStyle>
            <a:lvl1pPr algn="l">
              <a:defRPr lang="nl-NL" sz="2800" b="1" kern="1200" cap="all" spc="-5" baseline="0" smtClean="0">
                <a:solidFill>
                  <a:schemeClr val="tx2"/>
                </a:solidFill>
                <a:latin typeface="+mj-lt"/>
                <a:ea typeface="+mn-ea"/>
                <a:cs typeface="Arial Black"/>
              </a:defRPr>
            </a:lvl1pPr>
          </a:lstStyle>
          <a:p>
            <a:r>
              <a:rPr lang="nl-NL" dirty="0"/>
              <a:t>Klik om de stijl te bewerken</a:t>
            </a:r>
          </a:p>
        </p:txBody>
      </p:sp>
      <p:sp>
        <p:nvSpPr>
          <p:cNvPr id="3" name="Ondertitel 2"/>
          <p:cNvSpPr>
            <a:spLocks noGrp="1"/>
          </p:cNvSpPr>
          <p:nvPr>
            <p:ph type="subTitle" idx="1"/>
          </p:nvPr>
        </p:nvSpPr>
        <p:spPr>
          <a:xfrm>
            <a:off x="1206620" y="5654426"/>
            <a:ext cx="5876351" cy="760888"/>
          </a:xfrm>
        </p:spPr>
        <p:txBody>
          <a:bodyPr lIns="0" tIns="0" rIns="0" bIns="0"/>
          <a:lstStyle>
            <a:lvl1pPr marL="0" indent="0" algn="l">
              <a:buNone/>
              <a:defRPr lang="nl-NL" sz="1800" kern="1200" spc="-5" dirty="0" smtClean="0">
                <a:solidFill>
                  <a:srgbClr val="213343"/>
                </a:solidFill>
                <a:latin typeface="+mn-lt"/>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van het model te bewerken</a:t>
            </a:r>
          </a:p>
        </p:txBody>
      </p:sp>
      <p:sp>
        <p:nvSpPr>
          <p:cNvPr id="14" name="Tijdelijke aanduiding voor tekst 13"/>
          <p:cNvSpPr>
            <a:spLocks noGrp="1"/>
          </p:cNvSpPr>
          <p:nvPr>
            <p:ph type="body" sz="quarter" idx="13" hasCustomPrompt="1"/>
          </p:nvPr>
        </p:nvSpPr>
        <p:spPr>
          <a:xfrm>
            <a:off x="8522539" y="2260840"/>
            <a:ext cx="2159000" cy="1208074"/>
          </a:xfrm>
        </p:spPr>
        <p:txBody>
          <a:bodyPr lIns="0" tIns="0" rIns="0" bIns="0">
            <a:noAutofit/>
          </a:bodyPr>
          <a:lstStyle>
            <a:lvl1pPr marL="0" indent="0">
              <a:buNone/>
              <a:defRPr lang="nl-NL" sz="1300" kern="1200" dirty="0">
                <a:solidFill>
                  <a:srgbClr val="FFFFFF"/>
                </a:solidFill>
                <a:latin typeface="+mn-lt"/>
                <a:ea typeface="+mn-ea"/>
                <a:cs typeface="Arial"/>
              </a:defRPr>
            </a:lvl1pPr>
          </a:lstStyle>
          <a:p>
            <a:pPr lvl="0"/>
            <a:r>
              <a:rPr lang="nl-NL" dirty="0"/>
              <a:t>Naam</a:t>
            </a:r>
          </a:p>
        </p:txBody>
      </p:sp>
      <p:sp>
        <p:nvSpPr>
          <p:cNvPr id="15" name="Tijdelijke aanduiding voor tekst 13"/>
          <p:cNvSpPr>
            <a:spLocks noGrp="1"/>
          </p:cNvSpPr>
          <p:nvPr>
            <p:ph type="body" sz="quarter" idx="14" hasCustomPrompt="1"/>
          </p:nvPr>
        </p:nvSpPr>
        <p:spPr>
          <a:xfrm>
            <a:off x="8522539" y="1103085"/>
            <a:ext cx="2159000" cy="772229"/>
          </a:xfrm>
        </p:spPr>
        <p:txBody>
          <a:bodyPr lIns="0" tIns="0" rIns="0" bIns="0" anchor="b">
            <a:noAutofit/>
          </a:bodyPr>
          <a:lstStyle>
            <a:lvl1pPr marL="0" indent="0">
              <a:buNone/>
              <a:defRPr lang="nl-NL" sz="1300" i="1" kern="1200" dirty="0">
                <a:solidFill>
                  <a:srgbClr val="213343"/>
                </a:solidFill>
                <a:latin typeface="+mn-lt"/>
                <a:ea typeface="+mn-ea"/>
                <a:cs typeface="Arial"/>
              </a:defRPr>
            </a:lvl1pPr>
          </a:lstStyle>
          <a:p>
            <a:pPr lvl="0"/>
            <a:r>
              <a:rPr lang="nl-NL" dirty="0"/>
              <a:t>Versie/Datum</a:t>
            </a:r>
          </a:p>
        </p:txBody>
      </p:sp>
    </p:spTree>
    <p:extLst>
      <p:ext uri="{BB962C8B-B14F-4D97-AF65-F5344CB8AC3E}">
        <p14:creationId xmlns:p14="http://schemas.microsoft.com/office/powerpoint/2010/main" val="65784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EC6703FE-F87D-4760-93DE-9B4A0ABB858D}" type="datetime1">
              <a:rPr lang="en-US" smtClean="0"/>
              <a:t>11/21/2022</a:t>
            </a:fld>
            <a:endParaRPr lang="en-GB"/>
          </a:p>
        </p:txBody>
      </p:sp>
      <p:sp>
        <p:nvSpPr>
          <p:cNvPr id="8" name="Tijdelijke aanduiding voor voettekst 4"/>
          <p:cNvSpPr>
            <a:spLocks noGrp="1"/>
          </p:cNvSpPr>
          <p:nvPr>
            <p:ph type="ftr" sz="quarter" idx="3"/>
          </p:nvPr>
        </p:nvSpPr>
        <p:spPr>
          <a:xfrm>
            <a:off x="910800" y="6404400"/>
            <a:ext cx="57600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10"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spTree>
    <p:extLst>
      <p:ext uri="{BB962C8B-B14F-4D97-AF65-F5344CB8AC3E}">
        <p14:creationId xmlns:p14="http://schemas.microsoft.com/office/powerpoint/2010/main" val="179743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el en object - zonder opsomm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lvl1pPr marL="0" indent="0">
              <a:lnSpc>
                <a:spcPct val="133000"/>
              </a:lnSpc>
              <a:buNone/>
              <a:defRPr/>
            </a:lvl1pPr>
            <a:lvl2pPr marL="261938" indent="-261938">
              <a:lnSpc>
                <a:spcPct val="133000"/>
              </a:lnSpc>
              <a:buFont typeface="Arial" panose="020B0604020202020204" pitchFamily="34" charset="0"/>
              <a:buChar char="•"/>
              <a:defRPr/>
            </a:lvl2pPr>
            <a:lvl3pPr marL="536575" indent="-274638">
              <a:lnSpc>
                <a:spcPct val="133000"/>
              </a:lnSpc>
              <a:defRPr/>
            </a:lvl3pPr>
            <a:lvl4pPr marL="812800" indent="-276225">
              <a:lnSpc>
                <a:spcPct val="133000"/>
              </a:lnSpc>
              <a:defRPr/>
            </a:lvl4pPr>
            <a:lvl5pPr marL="1160463" indent="-255588">
              <a:lnSpc>
                <a:spcPct val="133000"/>
              </a:lnSpc>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7"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CBB29F49-D83A-4404-AEE7-369E8378E0E6}" type="datetime1">
              <a:rPr lang="en-US" smtClean="0"/>
              <a:t>11/21/2022</a:t>
            </a:fld>
            <a:endParaRPr lang="en-GB"/>
          </a:p>
        </p:txBody>
      </p:sp>
      <p:sp>
        <p:nvSpPr>
          <p:cNvPr id="9"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10"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spTree>
    <p:extLst>
      <p:ext uri="{BB962C8B-B14F-4D97-AF65-F5344CB8AC3E}">
        <p14:creationId xmlns:p14="http://schemas.microsoft.com/office/powerpoint/2010/main" val="281098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1_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2425940" y="1217403"/>
            <a:ext cx="7114540" cy="428835"/>
          </a:xfrm>
        </p:spPr>
        <p:txBody>
          <a:bodyPr/>
          <a:lstStyle>
            <a:lvl1pPr>
              <a:defRPr>
                <a:solidFill>
                  <a:schemeClr val="tx2"/>
                </a:solidFill>
              </a:defRPr>
            </a:lvl1p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object 2"/>
          <p:cNvSpPr/>
          <p:nvPr userDrawn="1"/>
        </p:nvSpPr>
        <p:spPr>
          <a:xfrm>
            <a:off x="0" y="474186"/>
            <a:ext cx="1219835" cy="1701800"/>
          </a:xfrm>
          <a:custGeom>
            <a:avLst/>
            <a:gdLst/>
            <a:ahLst/>
            <a:cxnLst/>
            <a:rect l="l" t="t" r="r" b="b"/>
            <a:pathLst>
              <a:path w="1219835" h="1701800">
                <a:moveTo>
                  <a:pt x="0" y="0"/>
                </a:moveTo>
                <a:lnTo>
                  <a:pt x="0" y="1701469"/>
                </a:lnTo>
                <a:lnTo>
                  <a:pt x="975601" y="1558010"/>
                </a:lnTo>
                <a:lnTo>
                  <a:pt x="1219314" y="135483"/>
                </a:lnTo>
                <a:lnTo>
                  <a:pt x="0" y="0"/>
                </a:lnTo>
                <a:close/>
              </a:path>
            </a:pathLst>
          </a:custGeom>
          <a:solidFill>
            <a:schemeClr val="tx2"/>
          </a:solidFill>
        </p:spPr>
        <p:txBody>
          <a:bodyPr wrap="square" lIns="0" tIns="0" rIns="0" bIns="0" rtlCol="0"/>
          <a:lstStyle/>
          <a:p>
            <a:endParaRPr/>
          </a:p>
        </p:txBody>
      </p:sp>
      <p:sp>
        <p:nvSpPr>
          <p:cNvPr id="9"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A4E0EDC2-C79A-442F-A9BA-411D3FCBF42D}" type="datetime1">
              <a:rPr lang="en-US" smtClean="0"/>
              <a:t>11/21/2022</a:t>
            </a:fld>
            <a:endParaRPr lang="en-GB"/>
          </a:p>
        </p:txBody>
      </p:sp>
      <p:sp>
        <p:nvSpPr>
          <p:cNvPr id="11"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12"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13" name="Afbeelding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298542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8028C246-FA3D-4B9D-8043-D8D7B90ED2FE}" type="datetime1">
              <a:rPr lang="en-US" smtClean="0"/>
              <a:t>11/21/2022</a:t>
            </a:fld>
            <a:endParaRPr lang="en-GB"/>
          </a:p>
        </p:txBody>
      </p:sp>
      <p:sp>
        <p:nvSpPr>
          <p:cNvPr id="8" name="Tijdelijke aanduiding voor voettekst 4"/>
          <p:cNvSpPr>
            <a:spLocks noGrp="1"/>
          </p:cNvSpPr>
          <p:nvPr>
            <p:ph type="ftr" sz="quarter" idx="3"/>
          </p:nvPr>
        </p:nvSpPr>
        <p:spPr>
          <a:xfrm>
            <a:off x="910800" y="6404400"/>
            <a:ext cx="7536514" cy="190800"/>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10"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spTree>
    <p:extLst>
      <p:ext uri="{BB962C8B-B14F-4D97-AF65-F5344CB8AC3E}">
        <p14:creationId xmlns:p14="http://schemas.microsoft.com/office/powerpoint/2010/main" val="300854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1_Titel en object - zonder opsomming">
    <p:spTree>
      <p:nvGrpSpPr>
        <p:cNvPr id="1" name=""/>
        <p:cNvGrpSpPr/>
        <p:nvPr/>
      </p:nvGrpSpPr>
      <p:grpSpPr>
        <a:xfrm>
          <a:off x="0" y="0"/>
          <a:ext cx="0" cy="0"/>
          <a:chOff x="0" y="0"/>
          <a:chExt cx="0" cy="0"/>
        </a:xfrm>
      </p:grpSpPr>
      <p:sp>
        <p:nvSpPr>
          <p:cNvPr id="2" name="Titel 1"/>
          <p:cNvSpPr>
            <a:spLocks noGrp="1"/>
          </p:cNvSpPr>
          <p:nvPr>
            <p:ph type="title"/>
          </p:nvPr>
        </p:nvSpPr>
        <p:spPr>
          <a:xfrm>
            <a:off x="2425940" y="1217403"/>
            <a:ext cx="7114540" cy="428835"/>
          </a:xfrm>
        </p:spPr>
        <p:txBody>
          <a:bodyPr/>
          <a:lstStyle>
            <a:lvl1pPr>
              <a:defRPr>
                <a:solidFill>
                  <a:schemeClr val="tx2"/>
                </a:solidFill>
              </a:defRPr>
            </a:lvl1pPr>
          </a:lstStyle>
          <a:p>
            <a:r>
              <a:rPr lang="nl-NL" dirty="0"/>
              <a:t>Klik om de stijl te bewerken</a:t>
            </a:r>
          </a:p>
        </p:txBody>
      </p:sp>
      <p:sp>
        <p:nvSpPr>
          <p:cNvPr id="3" name="Tijdelijke aanduiding voor inhoud 2"/>
          <p:cNvSpPr>
            <a:spLocks noGrp="1"/>
          </p:cNvSpPr>
          <p:nvPr>
            <p:ph idx="1"/>
          </p:nvPr>
        </p:nvSpPr>
        <p:spPr/>
        <p:txBody>
          <a:bodyPr/>
          <a:lstStyle>
            <a:lvl1pPr marL="0" indent="0">
              <a:lnSpc>
                <a:spcPct val="133000"/>
              </a:lnSpc>
              <a:buNone/>
              <a:defRPr/>
            </a:lvl1pPr>
            <a:lvl2pPr marL="261938" indent="-261938">
              <a:lnSpc>
                <a:spcPct val="133000"/>
              </a:lnSpc>
              <a:buFont typeface="Arial" panose="020B0604020202020204" pitchFamily="34" charset="0"/>
              <a:buChar char="•"/>
              <a:defRPr/>
            </a:lvl2pPr>
            <a:lvl3pPr marL="536575" indent="-274638">
              <a:lnSpc>
                <a:spcPct val="133000"/>
              </a:lnSpc>
              <a:defRPr/>
            </a:lvl3pPr>
            <a:lvl4pPr marL="812800" indent="-276225">
              <a:lnSpc>
                <a:spcPct val="133000"/>
              </a:lnSpc>
              <a:defRPr/>
            </a:lvl4pPr>
            <a:lvl5pPr marL="1160463" indent="-255588">
              <a:lnSpc>
                <a:spcPct val="133000"/>
              </a:lnSpc>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7" name="object 2"/>
          <p:cNvSpPr/>
          <p:nvPr userDrawn="1"/>
        </p:nvSpPr>
        <p:spPr>
          <a:xfrm>
            <a:off x="0" y="474186"/>
            <a:ext cx="1219835" cy="1701800"/>
          </a:xfrm>
          <a:custGeom>
            <a:avLst/>
            <a:gdLst/>
            <a:ahLst/>
            <a:cxnLst/>
            <a:rect l="l" t="t" r="r" b="b"/>
            <a:pathLst>
              <a:path w="1219835" h="1701800">
                <a:moveTo>
                  <a:pt x="0" y="0"/>
                </a:moveTo>
                <a:lnTo>
                  <a:pt x="0" y="1701469"/>
                </a:lnTo>
                <a:lnTo>
                  <a:pt x="975601" y="1558010"/>
                </a:lnTo>
                <a:lnTo>
                  <a:pt x="1219314" y="135483"/>
                </a:lnTo>
                <a:lnTo>
                  <a:pt x="0" y="0"/>
                </a:lnTo>
                <a:close/>
              </a:path>
            </a:pathLst>
          </a:custGeom>
          <a:solidFill>
            <a:schemeClr val="tx2"/>
          </a:solidFill>
        </p:spPr>
        <p:txBody>
          <a:bodyPr wrap="square" lIns="0" tIns="0" rIns="0" bIns="0" rtlCol="0"/>
          <a:lstStyle/>
          <a:p>
            <a:endParaRPr/>
          </a:p>
        </p:txBody>
      </p:sp>
      <p:sp>
        <p:nvSpPr>
          <p:cNvPr id="9"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5E0F2023-C841-4ACA-8D41-A7E46783330D}" type="datetime1">
              <a:rPr lang="en-US" smtClean="0"/>
              <a:t>11/21/2022</a:t>
            </a:fld>
            <a:endParaRPr lang="en-GB"/>
          </a:p>
        </p:txBody>
      </p:sp>
      <p:sp>
        <p:nvSpPr>
          <p:cNvPr id="11"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12"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13" name="Afbeelding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358005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fbeelding links - tekst rechts">
    <p:spTree>
      <p:nvGrpSpPr>
        <p:cNvPr id="1" name=""/>
        <p:cNvGrpSpPr/>
        <p:nvPr/>
      </p:nvGrpSpPr>
      <p:grpSpPr>
        <a:xfrm>
          <a:off x="0" y="0"/>
          <a:ext cx="0" cy="0"/>
          <a:chOff x="0" y="0"/>
          <a:chExt cx="0" cy="0"/>
        </a:xfrm>
      </p:grpSpPr>
      <p:sp>
        <p:nvSpPr>
          <p:cNvPr id="21" name="Tijdelijke aanduiding voor afbeelding 20"/>
          <p:cNvSpPr>
            <a:spLocks noGrp="1"/>
          </p:cNvSpPr>
          <p:nvPr>
            <p:ph type="pic" sz="quarter" idx="12"/>
          </p:nvPr>
        </p:nvSpPr>
        <p:spPr>
          <a:xfrm>
            <a:off x="0" y="0"/>
            <a:ext cx="6096596" cy="5080494"/>
          </a:xfrm>
          <a:custGeom>
            <a:avLst/>
            <a:gdLst>
              <a:gd name="connsiteX0" fmla="*/ 0 w 6096596"/>
              <a:gd name="connsiteY0" fmla="*/ 0 h 5080494"/>
              <a:gd name="connsiteX1" fmla="*/ 6096596 w 6096596"/>
              <a:gd name="connsiteY1" fmla="*/ 0 h 5080494"/>
              <a:gd name="connsiteX2" fmla="*/ 5908637 w 6096596"/>
              <a:gd name="connsiteY2" fmla="*/ 4479966 h 5080494"/>
              <a:gd name="connsiteX3" fmla="*/ 10 w 6096596"/>
              <a:gd name="connsiteY3" fmla="*/ 5080494 h 5080494"/>
              <a:gd name="connsiteX4" fmla="*/ 0 w 6096596"/>
              <a:gd name="connsiteY4" fmla="*/ 5080494 h 508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596" h="5080494">
                <a:moveTo>
                  <a:pt x="0" y="0"/>
                </a:moveTo>
                <a:lnTo>
                  <a:pt x="6096596" y="0"/>
                </a:lnTo>
                <a:lnTo>
                  <a:pt x="5908637" y="4479966"/>
                </a:lnTo>
                <a:lnTo>
                  <a:pt x="10" y="5080494"/>
                </a:lnTo>
                <a:lnTo>
                  <a:pt x="0" y="5080494"/>
                </a:lnTo>
                <a:close/>
              </a:path>
            </a:pathLst>
          </a:custGeom>
          <a:solidFill>
            <a:schemeClr val="bg2"/>
          </a:solidFill>
        </p:spPr>
        <p:txBody>
          <a:bodyPr wrap="square">
            <a:noAutofit/>
          </a:bodyPr>
          <a:lstStyle/>
          <a:p>
            <a:endParaRPr lang="nl-NL"/>
          </a:p>
        </p:txBody>
      </p:sp>
      <p:sp>
        <p:nvSpPr>
          <p:cNvPr id="2" name="Titel 1"/>
          <p:cNvSpPr>
            <a:spLocks noGrp="1"/>
          </p:cNvSpPr>
          <p:nvPr>
            <p:ph type="title"/>
          </p:nvPr>
        </p:nvSpPr>
        <p:spPr>
          <a:xfrm>
            <a:off x="6693558" y="709001"/>
            <a:ext cx="4091304" cy="705834"/>
          </a:xfrm>
        </p:spPr>
        <p:txBody>
          <a:bodyPr/>
          <a:lstStyle>
            <a:lvl1pPr algn="l">
              <a:defRPr sz="2400" b="0">
                <a:solidFill>
                  <a:schemeClr val="accent1"/>
                </a:solidFill>
              </a:defRPr>
            </a:lvl1pPr>
          </a:lstStyle>
          <a:p>
            <a:r>
              <a:rPr lang="nl-NL" dirty="0"/>
              <a:t>Klik om de stijl te bewerken</a:t>
            </a:r>
          </a:p>
        </p:txBody>
      </p:sp>
      <p:sp>
        <p:nvSpPr>
          <p:cNvPr id="3" name="Tijdelijke aanduiding voor inhoud 2"/>
          <p:cNvSpPr>
            <a:spLocks noGrp="1"/>
          </p:cNvSpPr>
          <p:nvPr>
            <p:ph idx="1"/>
          </p:nvPr>
        </p:nvSpPr>
        <p:spPr>
          <a:xfrm>
            <a:off x="6693558" y="1848779"/>
            <a:ext cx="4091304" cy="4207374"/>
          </a:xfrm>
        </p:spPr>
        <p:txBody>
          <a:bodyPr/>
          <a:lstStyle>
            <a:lvl1pPr marL="0" indent="0">
              <a:lnSpc>
                <a:spcPct val="133000"/>
              </a:lnSpc>
              <a:buNone/>
              <a:defRPr lang="nl-NL" sz="2000" kern="1200" spc="-5" dirty="0" smtClean="0">
                <a:solidFill>
                  <a:srgbClr val="213343"/>
                </a:solidFill>
                <a:latin typeface="Arial"/>
                <a:ea typeface="+mn-ea"/>
                <a:cs typeface="Arial"/>
              </a:defRPr>
            </a:lvl1pPr>
            <a:lvl2pPr marL="261938" indent="-261938">
              <a:lnSpc>
                <a:spcPct val="133000"/>
              </a:lnSpc>
              <a:buFont typeface="Arial" panose="020B0604020202020204" pitchFamily="34" charset="0"/>
              <a:buChar char="•"/>
              <a:defRPr lang="nl-NL" sz="2000" kern="1200" spc="-5" dirty="0" smtClean="0">
                <a:solidFill>
                  <a:srgbClr val="213343"/>
                </a:solidFill>
                <a:latin typeface="Arial"/>
                <a:ea typeface="+mn-ea"/>
                <a:cs typeface="Arial"/>
              </a:defRPr>
            </a:lvl2pPr>
            <a:lvl3pPr marL="536575" indent="-274638">
              <a:lnSpc>
                <a:spcPct val="133000"/>
              </a:lnSpc>
              <a:defRPr lang="nl-NL" sz="2000" kern="1200" spc="-5" dirty="0" smtClean="0">
                <a:solidFill>
                  <a:srgbClr val="213343"/>
                </a:solidFill>
                <a:latin typeface="Arial"/>
                <a:ea typeface="+mn-ea"/>
                <a:cs typeface="Arial"/>
              </a:defRPr>
            </a:lvl3pPr>
            <a:lvl4pPr marL="812800" indent="-276225">
              <a:lnSpc>
                <a:spcPct val="133000"/>
              </a:lnSpc>
              <a:defRPr lang="nl-NL" sz="2000" kern="1200" spc="-5" dirty="0" smtClean="0">
                <a:solidFill>
                  <a:srgbClr val="213343"/>
                </a:solidFill>
                <a:latin typeface="Arial"/>
                <a:ea typeface="+mn-ea"/>
                <a:cs typeface="Arial"/>
              </a:defRPr>
            </a:lvl4pPr>
            <a:lvl5pPr marL="1160463" indent="-255588">
              <a:lnSpc>
                <a:spcPct val="133000"/>
              </a:lnSpc>
              <a:defRPr lang="nl-NL" sz="2000" kern="1200" spc="-5" dirty="0">
                <a:solidFill>
                  <a:srgbClr val="213343"/>
                </a:solidFill>
                <a:latin typeface="Arial"/>
                <a:ea typeface="+mn-ea"/>
                <a:cs typeface="Arial"/>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8" name="object 3"/>
          <p:cNvSpPr/>
          <p:nvPr userDrawn="1"/>
        </p:nvSpPr>
        <p:spPr>
          <a:xfrm>
            <a:off x="0" y="4674059"/>
            <a:ext cx="6299835" cy="2184400"/>
          </a:xfrm>
          <a:custGeom>
            <a:avLst/>
            <a:gdLst/>
            <a:ahLst/>
            <a:cxnLst/>
            <a:rect l="l" t="t" r="r" b="b"/>
            <a:pathLst>
              <a:path w="6299835" h="2184400">
                <a:moveTo>
                  <a:pt x="5893371" y="0"/>
                </a:moveTo>
                <a:lnTo>
                  <a:pt x="0" y="609663"/>
                </a:lnTo>
                <a:lnTo>
                  <a:pt x="0" y="2183942"/>
                </a:lnTo>
                <a:lnTo>
                  <a:pt x="6299809" y="2183942"/>
                </a:lnTo>
                <a:lnTo>
                  <a:pt x="5893371" y="0"/>
                </a:lnTo>
                <a:close/>
              </a:path>
            </a:pathLst>
          </a:custGeom>
          <a:solidFill>
            <a:schemeClr val="tx2"/>
          </a:solidFill>
        </p:spPr>
        <p:txBody>
          <a:bodyPr wrap="square" lIns="0" tIns="0" rIns="0" bIns="0" rtlCol="0"/>
          <a:lstStyle/>
          <a:p>
            <a:endParaRPr/>
          </a:p>
        </p:txBody>
      </p:sp>
      <p:pic>
        <p:nvPicPr>
          <p:cNvPr id="13" name="Afbeelding 12" descr="HHS_NL_groen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37682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Afbeelding links - tekst rechts">
    <p:spTree>
      <p:nvGrpSpPr>
        <p:cNvPr id="1" name=""/>
        <p:cNvGrpSpPr/>
        <p:nvPr/>
      </p:nvGrpSpPr>
      <p:grpSpPr>
        <a:xfrm>
          <a:off x="0" y="0"/>
          <a:ext cx="0" cy="0"/>
          <a:chOff x="0" y="0"/>
          <a:chExt cx="0" cy="0"/>
        </a:xfrm>
      </p:grpSpPr>
      <p:sp>
        <p:nvSpPr>
          <p:cNvPr id="16" name="Tijdelijke aanduiding voor afbeelding 15"/>
          <p:cNvSpPr>
            <a:spLocks noGrp="1"/>
          </p:cNvSpPr>
          <p:nvPr>
            <p:ph type="pic" sz="quarter" idx="12"/>
          </p:nvPr>
        </p:nvSpPr>
        <p:spPr>
          <a:xfrm>
            <a:off x="-7620" y="0"/>
            <a:ext cx="5913120" cy="6858000"/>
          </a:xfrm>
          <a:custGeom>
            <a:avLst/>
            <a:gdLst>
              <a:gd name="connsiteX0" fmla="*/ 0 w 5905500"/>
              <a:gd name="connsiteY0" fmla="*/ 4133849 h 6858000"/>
              <a:gd name="connsiteX1" fmla="*/ 5886450 w 5905500"/>
              <a:gd name="connsiteY1" fmla="*/ 4743449 h 6858000"/>
              <a:gd name="connsiteX2" fmla="*/ 5705475 w 5905500"/>
              <a:gd name="connsiteY2" fmla="*/ 6848474 h 6858000"/>
              <a:gd name="connsiteX3" fmla="*/ 5705474 w 5905500"/>
              <a:gd name="connsiteY3" fmla="*/ 6848474 h 6858000"/>
              <a:gd name="connsiteX4" fmla="*/ 5705474 w 5905500"/>
              <a:gd name="connsiteY4" fmla="*/ 6858000 h 6858000"/>
              <a:gd name="connsiteX5" fmla="*/ 0 w 5905500"/>
              <a:gd name="connsiteY5" fmla="*/ 6858000 h 6858000"/>
              <a:gd name="connsiteX6" fmla="*/ 0 w 5905500"/>
              <a:gd name="connsiteY6" fmla="*/ 6315074 h 6858000"/>
              <a:gd name="connsiteX7" fmla="*/ 0 w 5905500"/>
              <a:gd name="connsiteY7" fmla="*/ 0 h 6858000"/>
              <a:gd name="connsiteX8" fmla="*/ 5410200 w 5905500"/>
              <a:gd name="connsiteY8" fmla="*/ 0 h 6858000"/>
              <a:gd name="connsiteX9" fmla="*/ 5410200 w 5905500"/>
              <a:gd name="connsiteY9" fmla="*/ 3174 h 6858000"/>
              <a:gd name="connsiteX10" fmla="*/ 5419725 w 5905500"/>
              <a:gd name="connsiteY10" fmla="*/ 3179 h 6858000"/>
              <a:gd name="connsiteX11" fmla="*/ 5905500 w 5905500"/>
              <a:gd name="connsiteY11" fmla="*/ 4474988 h 6858000"/>
              <a:gd name="connsiteX12" fmla="*/ 0 w 5905500"/>
              <a:gd name="connsiteY12" fmla="*/ 3802483 h 6858000"/>
              <a:gd name="connsiteX13" fmla="*/ 0 w 5905500"/>
              <a:gd name="connsiteY13" fmla="*/ 542925 h 6858000"/>
              <a:gd name="connsiteX0" fmla="*/ 7620 w 5913120"/>
              <a:gd name="connsiteY0" fmla="*/ 4133849 h 6858000"/>
              <a:gd name="connsiteX1" fmla="*/ 5894070 w 5913120"/>
              <a:gd name="connsiteY1" fmla="*/ 4743449 h 6858000"/>
              <a:gd name="connsiteX2" fmla="*/ 5713095 w 5913120"/>
              <a:gd name="connsiteY2" fmla="*/ 6848474 h 6858000"/>
              <a:gd name="connsiteX3" fmla="*/ 5713094 w 5913120"/>
              <a:gd name="connsiteY3" fmla="*/ 6848474 h 6858000"/>
              <a:gd name="connsiteX4" fmla="*/ 5713094 w 5913120"/>
              <a:gd name="connsiteY4" fmla="*/ 6858000 h 6858000"/>
              <a:gd name="connsiteX5" fmla="*/ 7620 w 5913120"/>
              <a:gd name="connsiteY5" fmla="*/ 6858000 h 6858000"/>
              <a:gd name="connsiteX6" fmla="*/ 7620 w 5913120"/>
              <a:gd name="connsiteY6" fmla="*/ 6315074 h 6858000"/>
              <a:gd name="connsiteX7" fmla="*/ 7620 w 5913120"/>
              <a:gd name="connsiteY7" fmla="*/ 4133849 h 6858000"/>
              <a:gd name="connsiteX8" fmla="*/ 7620 w 5913120"/>
              <a:gd name="connsiteY8" fmla="*/ 0 h 6858000"/>
              <a:gd name="connsiteX9" fmla="*/ 5417820 w 5913120"/>
              <a:gd name="connsiteY9" fmla="*/ 0 h 6858000"/>
              <a:gd name="connsiteX10" fmla="*/ 5417820 w 5913120"/>
              <a:gd name="connsiteY10" fmla="*/ 3174 h 6858000"/>
              <a:gd name="connsiteX11" fmla="*/ 5427345 w 5913120"/>
              <a:gd name="connsiteY11" fmla="*/ 3179 h 6858000"/>
              <a:gd name="connsiteX12" fmla="*/ 5913120 w 5913120"/>
              <a:gd name="connsiteY12" fmla="*/ 4474988 h 6858000"/>
              <a:gd name="connsiteX13" fmla="*/ 0 w 5913120"/>
              <a:gd name="connsiteY13" fmla="*/ 3832963 h 6858000"/>
              <a:gd name="connsiteX14" fmla="*/ 7620 w 5913120"/>
              <a:gd name="connsiteY14" fmla="*/ 542925 h 6858000"/>
              <a:gd name="connsiteX15" fmla="*/ 7620 w 5913120"/>
              <a:gd name="connsiteY15" fmla="*/ 0 h 6858000"/>
              <a:gd name="connsiteX0" fmla="*/ 7620 w 5913120"/>
              <a:gd name="connsiteY0" fmla="*/ 4133849 h 6858000"/>
              <a:gd name="connsiteX1" fmla="*/ 5894070 w 5913120"/>
              <a:gd name="connsiteY1" fmla="*/ 4743449 h 6858000"/>
              <a:gd name="connsiteX2" fmla="*/ 5713095 w 5913120"/>
              <a:gd name="connsiteY2" fmla="*/ 6848474 h 6858000"/>
              <a:gd name="connsiteX3" fmla="*/ 5713094 w 5913120"/>
              <a:gd name="connsiteY3" fmla="*/ 6848474 h 6858000"/>
              <a:gd name="connsiteX4" fmla="*/ 5713094 w 5913120"/>
              <a:gd name="connsiteY4" fmla="*/ 6858000 h 6858000"/>
              <a:gd name="connsiteX5" fmla="*/ 7620 w 5913120"/>
              <a:gd name="connsiteY5" fmla="*/ 6858000 h 6858000"/>
              <a:gd name="connsiteX6" fmla="*/ 7620 w 5913120"/>
              <a:gd name="connsiteY6" fmla="*/ 6315074 h 6858000"/>
              <a:gd name="connsiteX7" fmla="*/ 7620 w 5913120"/>
              <a:gd name="connsiteY7" fmla="*/ 4133849 h 6858000"/>
              <a:gd name="connsiteX8" fmla="*/ 7620 w 5913120"/>
              <a:gd name="connsiteY8" fmla="*/ 0 h 6858000"/>
              <a:gd name="connsiteX9" fmla="*/ 5417820 w 5913120"/>
              <a:gd name="connsiteY9" fmla="*/ 0 h 6858000"/>
              <a:gd name="connsiteX10" fmla="*/ 5417820 w 5913120"/>
              <a:gd name="connsiteY10" fmla="*/ 3174 h 6858000"/>
              <a:gd name="connsiteX11" fmla="*/ 5427345 w 5913120"/>
              <a:gd name="connsiteY11" fmla="*/ 3179 h 6858000"/>
              <a:gd name="connsiteX12" fmla="*/ 5913120 w 5913120"/>
              <a:gd name="connsiteY12" fmla="*/ 4474988 h 6858000"/>
              <a:gd name="connsiteX13" fmla="*/ 0 w 5913120"/>
              <a:gd name="connsiteY13" fmla="*/ 3863443 h 6858000"/>
              <a:gd name="connsiteX14" fmla="*/ 7620 w 5913120"/>
              <a:gd name="connsiteY14" fmla="*/ 542925 h 6858000"/>
              <a:gd name="connsiteX15" fmla="*/ 7620 w 5913120"/>
              <a:gd name="connsiteY1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13120" h="6858000">
                <a:moveTo>
                  <a:pt x="7620" y="4133849"/>
                </a:moveTo>
                <a:lnTo>
                  <a:pt x="5894070" y="4743449"/>
                </a:lnTo>
                <a:lnTo>
                  <a:pt x="5713095" y="6848474"/>
                </a:lnTo>
                <a:lnTo>
                  <a:pt x="5713094" y="6848474"/>
                </a:lnTo>
                <a:lnTo>
                  <a:pt x="5713094" y="6858000"/>
                </a:lnTo>
                <a:lnTo>
                  <a:pt x="7620" y="6858000"/>
                </a:lnTo>
                <a:lnTo>
                  <a:pt x="7620" y="6315074"/>
                </a:lnTo>
                <a:lnTo>
                  <a:pt x="7620" y="4133849"/>
                </a:lnTo>
                <a:close/>
                <a:moveTo>
                  <a:pt x="7620" y="0"/>
                </a:moveTo>
                <a:lnTo>
                  <a:pt x="5417820" y="0"/>
                </a:lnTo>
                <a:lnTo>
                  <a:pt x="5417820" y="3174"/>
                </a:lnTo>
                <a:lnTo>
                  <a:pt x="5427345" y="3179"/>
                </a:lnTo>
                <a:lnTo>
                  <a:pt x="5913120" y="4474988"/>
                </a:lnTo>
                <a:lnTo>
                  <a:pt x="0" y="3863443"/>
                </a:lnTo>
                <a:lnTo>
                  <a:pt x="7620" y="542925"/>
                </a:lnTo>
                <a:lnTo>
                  <a:pt x="7620" y="0"/>
                </a:lnTo>
                <a:close/>
              </a:path>
            </a:pathLst>
          </a:custGeom>
          <a:solidFill>
            <a:schemeClr val="bg2"/>
          </a:solidFill>
        </p:spPr>
        <p:txBody>
          <a:bodyPr wrap="square">
            <a:noAutofit/>
          </a:bodyPr>
          <a:lstStyle/>
          <a:p>
            <a:endParaRPr lang="nl-NL"/>
          </a:p>
        </p:txBody>
      </p:sp>
      <p:sp>
        <p:nvSpPr>
          <p:cNvPr id="2" name="Titel 1"/>
          <p:cNvSpPr>
            <a:spLocks noGrp="1"/>
          </p:cNvSpPr>
          <p:nvPr userDrawn="1">
            <p:ph type="title"/>
          </p:nvPr>
        </p:nvSpPr>
        <p:spPr>
          <a:xfrm>
            <a:off x="6693558" y="709001"/>
            <a:ext cx="4091304" cy="705834"/>
          </a:xfrm>
        </p:spPr>
        <p:txBody>
          <a:bodyPr/>
          <a:lstStyle>
            <a:lvl1pPr algn="l">
              <a:defRPr sz="2400" b="0">
                <a:solidFill>
                  <a:schemeClr val="accent1"/>
                </a:solidFill>
              </a:defRPr>
            </a:lvl1pPr>
          </a:lstStyle>
          <a:p>
            <a:r>
              <a:rPr lang="nl-NL" dirty="0"/>
              <a:t>Klik om de stijl te bewerken</a:t>
            </a:r>
          </a:p>
        </p:txBody>
      </p:sp>
      <p:sp>
        <p:nvSpPr>
          <p:cNvPr id="3" name="Tijdelijke aanduiding voor inhoud 2"/>
          <p:cNvSpPr>
            <a:spLocks noGrp="1"/>
          </p:cNvSpPr>
          <p:nvPr userDrawn="1">
            <p:ph idx="1"/>
          </p:nvPr>
        </p:nvSpPr>
        <p:spPr>
          <a:xfrm>
            <a:off x="6693558" y="1848779"/>
            <a:ext cx="4091304" cy="4207374"/>
          </a:xfrm>
        </p:spPr>
        <p:txBody>
          <a:bodyPr/>
          <a:lstStyle>
            <a:lvl1pPr marL="0" indent="0">
              <a:lnSpc>
                <a:spcPct val="133000"/>
              </a:lnSpc>
              <a:buNone/>
              <a:defRPr lang="nl-NL" sz="2000" kern="1200" spc="-5" dirty="0" smtClean="0">
                <a:solidFill>
                  <a:srgbClr val="213343"/>
                </a:solidFill>
                <a:latin typeface="Arial"/>
                <a:ea typeface="+mn-ea"/>
                <a:cs typeface="Arial"/>
              </a:defRPr>
            </a:lvl1pPr>
            <a:lvl2pPr marL="261938" indent="-261938">
              <a:lnSpc>
                <a:spcPct val="133000"/>
              </a:lnSpc>
              <a:buFont typeface="Arial" panose="020B0604020202020204" pitchFamily="34" charset="0"/>
              <a:buChar char="•"/>
              <a:defRPr lang="nl-NL" sz="2000" kern="1200" spc="-5" dirty="0" smtClean="0">
                <a:solidFill>
                  <a:srgbClr val="213343"/>
                </a:solidFill>
                <a:latin typeface="Arial"/>
                <a:ea typeface="+mn-ea"/>
                <a:cs typeface="Arial"/>
              </a:defRPr>
            </a:lvl2pPr>
            <a:lvl3pPr marL="536575" indent="-274638">
              <a:lnSpc>
                <a:spcPct val="133000"/>
              </a:lnSpc>
              <a:defRPr lang="nl-NL" sz="2000" kern="1200" spc="-5" dirty="0" smtClean="0">
                <a:solidFill>
                  <a:srgbClr val="213343"/>
                </a:solidFill>
                <a:latin typeface="Arial"/>
                <a:ea typeface="+mn-ea"/>
                <a:cs typeface="Arial"/>
              </a:defRPr>
            </a:lvl3pPr>
            <a:lvl4pPr marL="812800" indent="-276225">
              <a:lnSpc>
                <a:spcPct val="133000"/>
              </a:lnSpc>
              <a:defRPr lang="nl-NL" sz="2000" kern="1200" spc="-5" dirty="0" smtClean="0">
                <a:solidFill>
                  <a:srgbClr val="213343"/>
                </a:solidFill>
                <a:latin typeface="Arial"/>
                <a:ea typeface="+mn-ea"/>
                <a:cs typeface="Arial"/>
              </a:defRPr>
            </a:lvl4pPr>
            <a:lvl5pPr marL="1160463" indent="-255588">
              <a:lnSpc>
                <a:spcPct val="133000"/>
              </a:lnSpc>
              <a:defRPr lang="nl-NL" sz="2000" kern="1200" spc="-5" dirty="0">
                <a:solidFill>
                  <a:srgbClr val="213343"/>
                </a:solidFill>
                <a:latin typeface="Arial"/>
                <a:ea typeface="+mn-ea"/>
                <a:cs typeface="Arial"/>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2" name="Afbeelding 11" descr="HHS_NL_groen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221532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Quote - 1">
    <p:spTree>
      <p:nvGrpSpPr>
        <p:cNvPr id="1" name=""/>
        <p:cNvGrpSpPr/>
        <p:nvPr/>
      </p:nvGrpSpPr>
      <p:grpSpPr>
        <a:xfrm>
          <a:off x="0" y="0"/>
          <a:ext cx="0" cy="0"/>
          <a:chOff x="0" y="0"/>
          <a:chExt cx="0" cy="0"/>
        </a:xfrm>
      </p:grpSpPr>
      <p:grpSp>
        <p:nvGrpSpPr>
          <p:cNvPr id="9" name="Groep 8">
            <a:extLst>
              <a:ext uri="{FF2B5EF4-FFF2-40B4-BE49-F238E27FC236}">
                <a16:creationId xmlns:a16="http://schemas.microsoft.com/office/drawing/2014/main" id="{4AEF7F14-3D57-4BF3-81AE-57E8C91DCA07}"/>
              </a:ext>
            </a:extLst>
          </p:cNvPr>
          <p:cNvGrpSpPr/>
          <p:nvPr userDrawn="1"/>
        </p:nvGrpSpPr>
        <p:grpSpPr>
          <a:xfrm>
            <a:off x="1219320" y="406440"/>
            <a:ext cx="9754870" cy="5487515"/>
            <a:chOff x="1219320" y="406440"/>
            <a:chExt cx="9754870" cy="5487515"/>
          </a:xfrm>
        </p:grpSpPr>
        <p:grpSp>
          <p:nvGrpSpPr>
            <p:cNvPr id="22" name="Groep 21"/>
            <p:cNvGrpSpPr/>
            <p:nvPr userDrawn="1"/>
          </p:nvGrpSpPr>
          <p:grpSpPr>
            <a:xfrm>
              <a:off x="1219320" y="406440"/>
              <a:ext cx="9754870" cy="5487515"/>
              <a:chOff x="1219320" y="406440"/>
              <a:chExt cx="9754870" cy="5487515"/>
            </a:xfrm>
          </p:grpSpPr>
          <p:sp>
            <p:nvSpPr>
              <p:cNvPr id="11" name="object 2"/>
              <p:cNvSpPr/>
              <p:nvPr userDrawn="1"/>
            </p:nvSpPr>
            <p:spPr>
              <a:xfrm>
                <a:off x="1219320" y="406440"/>
                <a:ext cx="9754870" cy="5283835"/>
              </a:xfrm>
              <a:custGeom>
                <a:avLst/>
                <a:gdLst/>
                <a:ahLst/>
                <a:cxnLst/>
                <a:rect l="l" t="t" r="r" b="b"/>
                <a:pathLst>
                  <a:path w="9754870" h="5283835">
                    <a:moveTo>
                      <a:pt x="0" y="0"/>
                    </a:moveTo>
                    <a:lnTo>
                      <a:pt x="609663" y="5283720"/>
                    </a:lnTo>
                    <a:lnTo>
                      <a:pt x="9144901" y="5080495"/>
                    </a:lnTo>
                    <a:lnTo>
                      <a:pt x="9754565" y="203225"/>
                    </a:lnTo>
                    <a:lnTo>
                      <a:pt x="0" y="0"/>
                    </a:lnTo>
                    <a:close/>
                  </a:path>
                </a:pathLst>
              </a:custGeom>
              <a:solidFill>
                <a:schemeClr val="accent1"/>
              </a:solidFill>
            </p:spPr>
            <p:txBody>
              <a:bodyPr wrap="square" lIns="0" tIns="0" rIns="0" bIns="0" rtlCol="0"/>
              <a:lstStyle/>
              <a:p>
                <a:endParaRPr/>
              </a:p>
            </p:txBody>
          </p:sp>
          <p:sp>
            <p:nvSpPr>
              <p:cNvPr id="21" name="object 3"/>
              <p:cNvSpPr/>
              <p:nvPr userDrawn="1"/>
            </p:nvSpPr>
            <p:spPr>
              <a:xfrm>
                <a:off x="5486939" y="5283720"/>
                <a:ext cx="813435" cy="610235"/>
              </a:xfrm>
              <a:custGeom>
                <a:avLst/>
                <a:gdLst/>
                <a:ahLst/>
                <a:cxnLst/>
                <a:rect l="l" t="t" r="r" b="b"/>
                <a:pathLst>
                  <a:path w="813435" h="610235">
                    <a:moveTo>
                      <a:pt x="812876" y="0"/>
                    </a:moveTo>
                    <a:lnTo>
                      <a:pt x="0" y="0"/>
                    </a:lnTo>
                    <a:lnTo>
                      <a:pt x="412788" y="609650"/>
                    </a:lnTo>
                    <a:lnTo>
                      <a:pt x="812876" y="0"/>
                    </a:lnTo>
                    <a:close/>
                  </a:path>
                </a:pathLst>
              </a:custGeom>
              <a:solidFill>
                <a:srgbClr val="9EA700"/>
              </a:solidFill>
            </p:spPr>
            <p:txBody>
              <a:bodyPr wrap="square" lIns="0" tIns="0" rIns="0" bIns="0" rtlCol="0"/>
              <a:lstStyle/>
              <a:p>
                <a:endParaRPr/>
              </a:p>
            </p:txBody>
          </p:sp>
        </p:grpSp>
        <p:pic>
          <p:nvPicPr>
            <p:cNvPr id="4" name="Afbeelding 3">
              <a:extLst>
                <a:ext uri="{FF2B5EF4-FFF2-40B4-BE49-F238E27FC236}">
                  <a16:creationId xmlns:a16="http://schemas.microsoft.com/office/drawing/2014/main" id="{916A5A41-70D1-4E19-AA8F-358D4AA19271}"/>
                </a:ext>
              </a:extLst>
            </p:cNvPr>
            <p:cNvPicPr>
              <a:picLocks noChangeAspect="1"/>
            </p:cNvPicPr>
            <p:nvPr userDrawn="1"/>
          </p:nvPicPr>
          <p:blipFill rotWithShape="1">
            <a:blip r:embed="rId2"/>
            <a:srcRect l="29424" t="18614" r="34878" b="57624"/>
            <a:stretch/>
          </p:blipFill>
          <p:spPr>
            <a:xfrm>
              <a:off x="1476375" y="514350"/>
              <a:ext cx="975003" cy="762000"/>
            </a:xfrm>
            <a:prstGeom prst="rect">
              <a:avLst/>
            </a:prstGeom>
          </p:spPr>
        </p:pic>
        <p:pic>
          <p:nvPicPr>
            <p:cNvPr id="5" name="Afbeelding 4">
              <a:extLst>
                <a:ext uri="{FF2B5EF4-FFF2-40B4-BE49-F238E27FC236}">
                  <a16:creationId xmlns:a16="http://schemas.microsoft.com/office/drawing/2014/main" id="{578FE056-EDDC-4031-859F-DBF99481F9BB}"/>
                </a:ext>
              </a:extLst>
            </p:cNvPr>
            <p:cNvPicPr>
              <a:picLocks noChangeAspect="1"/>
            </p:cNvPicPr>
            <p:nvPr userDrawn="1"/>
          </p:nvPicPr>
          <p:blipFill rotWithShape="1">
            <a:blip r:embed="rId3"/>
            <a:srcRect l="35801" t="59806" r="32463" b="20796"/>
            <a:stretch/>
          </p:blipFill>
          <p:spPr>
            <a:xfrm>
              <a:off x="9344025" y="4686300"/>
              <a:ext cx="866775" cy="622062"/>
            </a:xfrm>
            <a:prstGeom prst="rect">
              <a:avLst/>
            </a:prstGeom>
          </p:spPr>
        </p:pic>
      </p:grpSp>
      <p:sp>
        <p:nvSpPr>
          <p:cNvPr id="15" name="Tijdelijke aanduiding voor tekst 14"/>
          <p:cNvSpPr>
            <a:spLocks noGrp="1"/>
          </p:cNvSpPr>
          <p:nvPr>
            <p:ph type="body" sz="quarter" idx="13"/>
          </p:nvPr>
        </p:nvSpPr>
        <p:spPr>
          <a:xfrm>
            <a:off x="2451378" y="2616188"/>
            <a:ext cx="7239000" cy="864339"/>
          </a:xfrm>
        </p:spPr>
        <p:txBody>
          <a:bodyPr vert="horz" wrap="square" lIns="0" tIns="43180" rIns="0" bIns="0" rtlCol="0" anchor="ctr">
            <a:spAutoFit/>
          </a:bodyPr>
          <a:lstStyle>
            <a:lvl1pPr marL="8890" indent="0" algn="ctr">
              <a:buNone/>
              <a:defRPr lang="nl-NL" sz="2800" b="0" cap="all" spc="-20" baseline="0" dirty="0" smtClean="0">
                <a:solidFill>
                  <a:srgbClr val="FFFFFF"/>
                </a:solidFill>
                <a:latin typeface="Arial Black"/>
                <a:cs typeface="Arial Black"/>
              </a:defRPr>
            </a:lvl1pPr>
            <a:lvl2pPr marL="193675" indent="0">
              <a:buNone/>
              <a:defRPr lang="nl-NL" sz="1800" dirty="0">
                <a:solidFill>
                  <a:schemeClr val="tx1"/>
                </a:solidFill>
                <a:cs typeface="+mn-cs"/>
              </a:defRPr>
            </a:lvl2pPr>
          </a:lstStyle>
          <a:p>
            <a:pPr marL="12065" marR="5080" lvl="0" indent="-3175" algn="ctr">
              <a:lnSpc>
                <a:spcPts val="3200"/>
              </a:lnSpc>
              <a:spcBef>
                <a:spcPts val="340"/>
              </a:spcBef>
            </a:pPr>
            <a:r>
              <a:rPr lang="nl-NL" dirty="0"/>
              <a:t>Tekststijl van het model bewerken</a:t>
            </a:r>
          </a:p>
        </p:txBody>
      </p:sp>
      <p:sp>
        <p:nvSpPr>
          <p:cNvPr id="19" name="Tijdelijke aanduiding voor tekst 18"/>
          <p:cNvSpPr>
            <a:spLocks noGrp="1"/>
          </p:cNvSpPr>
          <p:nvPr>
            <p:ph type="body" sz="quarter" idx="14" hasCustomPrompt="1"/>
          </p:nvPr>
        </p:nvSpPr>
        <p:spPr>
          <a:xfrm>
            <a:off x="1905001" y="5878295"/>
            <a:ext cx="4471386" cy="409343"/>
          </a:xfrm>
        </p:spPr>
        <p:txBody>
          <a:bodyPr wrap="square" lIns="0" tIns="0" rIns="0" bIns="0">
            <a:spAutoFit/>
          </a:bodyPr>
          <a:lstStyle>
            <a:lvl1pPr marL="0" indent="0" algn="r">
              <a:buNone/>
              <a:defRPr lang="nl-NL" sz="2000" i="1" kern="1200" dirty="0">
                <a:solidFill>
                  <a:srgbClr val="213343"/>
                </a:solidFill>
                <a:latin typeface="Arial"/>
                <a:ea typeface="+mn-ea"/>
                <a:cs typeface="Arial"/>
              </a:defRPr>
            </a:lvl1pPr>
          </a:lstStyle>
          <a:p>
            <a:pPr lvl="0"/>
            <a:r>
              <a:rPr lang="nl-NL" dirty="0"/>
              <a:t>Naam, </a:t>
            </a:r>
          </a:p>
        </p:txBody>
      </p:sp>
      <p:sp>
        <p:nvSpPr>
          <p:cNvPr id="20" name="Tijdelijke aanduiding voor tekst 18"/>
          <p:cNvSpPr>
            <a:spLocks noGrp="1"/>
          </p:cNvSpPr>
          <p:nvPr>
            <p:ph type="body" sz="quarter" idx="15" hasCustomPrompt="1"/>
          </p:nvPr>
        </p:nvSpPr>
        <p:spPr>
          <a:xfrm>
            <a:off x="6407368" y="5878295"/>
            <a:ext cx="4006632" cy="409343"/>
          </a:xfrm>
        </p:spPr>
        <p:txBody>
          <a:bodyPr wrap="square" lIns="0" tIns="0" rIns="0" bIns="0">
            <a:spAutoFit/>
          </a:bodyPr>
          <a:lstStyle>
            <a:lvl1pPr marL="0" indent="0" algn="l">
              <a:buNone/>
              <a:defRPr lang="nl-NL" sz="2000" i="1" kern="1200" dirty="0">
                <a:solidFill>
                  <a:srgbClr val="213343"/>
                </a:solidFill>
                <a:latin typeface="Arial"/>
                <a:ea typeface="+mn-ea"/>
                <a:cs typeface="Arial"/>
              </a:defRPr>
            </a:lvl1pPr>
          </a:lstStyle>
          <a:p>
            <a:pPr lvl="0"/>
            <a:r>
              <a:rPr lang="nl-NL" dirty="0"/>
              <a:t>functietitel</a:t>
            </a:r>
          </a:p>
        </p:txBody>
      </p:sp>
      <p:sp>
        <p:nvSpPr>
          <p:cNvPr id="16"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5CC557A8-4827-4D2F-800D-66EBF6128840}" type="datetime1">
              <a:rPr lang="en-US" smtClean="0"/>
              <a:t>11/21/2022</a:t>
            </a:fld>
            <a:endParaRPr lang="en-GB"/>
          </a:p>
        </p:txBody>
      </p:sp>
      <p:sp>
        <p:nvSpPr>
          <p:cNvPr id="17"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23"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24" name="Afbeelding 23" descr="HHS_NL_groen_HEX.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404054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 2">
    <p:spTree>
      <p:nvGrpSpPr>
        <p:cNvPr id="1" name=""/>
        <p:cNvGrpSpPr/>
        <p:nvPr/>
      </p:nvGrpSpPr>
      <p:grpSpPr>
        <a:xfrm>
          <a:off x="0" y="0"/>
          <a:ext cx="0" cy="0"/>
          <a:chOff x="0" y="0"/>
          <a:chExt cx="0" cy="0"/>
        </a:xfrm>
      </p:grpSpPr>
      <p:grpSp>
        <p:nvGrpSpPr>
          <p:cNvPr id="4" name="Groep 3">
            <a:extLst>
              <a:ext uri="{FF2B5EF4-FFF2-40B4-BE49-F238E27FC236}">
                <a16:creationId xmlns:a16="http://schemas.microsoft.com/office/drawing/2014/main" id="{D64AB382-4DC8-4B0F-94C7-AEA099915EC4}"/>
              </a:ext>
            </a:extLst>
          </p:cNvPr>
          <p:cNvGrpSpPr/>
          <p:nvPr userDrawn="1"/>
        </p:nvGrpSpPr>
        <p:grpSpPr>
          <a:xfrm>
            <a:off x="1219315" y="406440"/>
            <a:ext cx="9754870" cy="5283835"/>
            <a:chOff x="1219315" y="406440"/>
            <a:chExt cx="9754870" cy="5283835"/>
          </a:xfrm>
        </p:grpSpPr>
        <p:sp>
          <p:nvSpPr>
            <p:cNvPr id="14" name="object 2"/>
            <p:cNvSpPr/>
            <p:nvPr userDrawn="1"/>
          </p:nvSpPr>
          <p:spPr>
            <a:xfrm>
              <a:off x="1219315" y="406440"/>
              <a:ext cx="9754870" cy="5283835"/>
            </a:xfrm>
            <a:custGeom>
              <a:avLst/>
              <a:gdLst/>
              <a:ahLst/>
              <a:cxnLst/>
              <a:rect l="l" t="t" r="r" b="b"/>
              <a:pathLst>
                <a:path w="9754870" h="5283835">
                  <a:moveTo>
                    <a:pt x="9754565" y="0"/>
                  </a:moveTo>
                  <a:lnTo>
                    <a:pt x="0" y="203225"/>
                  </a:lnTo>
                  <a:lnTo>
                    <a:pt x="609663" y="5080495"/>
                  </a:lnTo>
                  <a:lnTo>
                    <a:pt x="9144901" y="5283720"/>
                  </a:lnTo>
                  <a:lnTo>
                    <a:pt x="9754565" y="0"/>
                  </a:lnTo>
                  <a:close/>
                </a:path>
              </a:pathLst>
            </a:custGeom>
            <a:solidFill>
              <a:schemeClr val="tx2"/>
            </a:solidFill>
          </p:spPr>
          <p:txBody>
            <a:bodyPr wrap="square" lIns="0" tIns="0" rIns="0" bIns="0" rtlCol="0"/>
            <a:lstStyle/>
            <a:p>
              <a:endParaRPr/>
            </a:p>
          </p:txBody>
        </p:sp>
        <p:pic>
          <p:nvPicPr>
            <p:cNvPr id="18" name="Afbeelding 17">
              <a:extLst>
                <a:ext uri="{FF2B5EF4-FFF2-40B4-BE49-F238E27FC236}">
                  <a16:creationId xmlns:a16="http://schemas.microsoft.com/office/drawing/2014/main" id="{89931C96-1086-46CF-84F0-387E178E54F7}"/>
                </a:ext>
              </a:extLst>
            </p:cNvPr>
            <p:cNvPicPr>
              <a:picLocks noChangeAspect="1"/>
            </p:cNvPicPr>
            <p:nvPr userDrawn="1"/>
          </p:nvPicPr>
          <p:blipFill rotWithShape="1">
            <a:blip r:embed="rId2"/>
            <a:srcRect l="29424" t="18614" r="34878" b="57624"/>
            <a:stretch/>
          </p:blipFill>
          <p:spPr>
            <a:xfrm>
              <a:off x="1476375" y="741029"/>
              <a:ext cx="975003" cy="762000"/>
            </a:xfrm>
            <a:prstGeom prst="rect">
              <a:avLst/>
            </a:prstGeom>
          </p:spPr>
        </p:pic>
        <p:pic>
          <p:nvPicPr>
            <p:cNvPr id="21" name="Afbeelding 20">
              <a:extLst>
                <a:ext uri="{FF2B5EF4-FFF2-40B4-BE49-F238E27FC236}">
                  <a16:creationId xmlns:a16="http://schemas.microsoft.com/office/drawing/2014/main" id="{BFFF8D0A-3D24-4932-947D-0BF048BD1689}"/>
                </a:ext>
              </a:extLst>
            </p:cNvPr>
            <p:cNvPicPr>
              <a:picLocks noChangeAspect="1"/>
            </p:cNvPicPr>
            <p:nvPr userDrawn="1"/>
          </p:nvPicPr>
          <p:blipFill rotWithShape="1">
            <a:blip r:embed="rId3"/>
            <a:srcRect l="35801" t="59806" r="32463" b="20796"/>
            <a:stretch/>
          </p:blipFill>
          <p:spPr>
            <a:xfrm>
              <a:off x="9344025" y="4886325"/>
              <a:ext cx="866775" cy="622062"/>
            </a:xfrm>
            <a:prstGeom prst="rect">
              <a:avLst/>
            </a:prstGeom>
          </p:spPr>
        </p:pic>
      </p:grpSp>
      <p:sp>
        <p:nvSpPr>
          <p:cNvPr id="16" name="object 3"/>
          <p:cNvSpPr/>
          <p:nvPr userDrawn="1"/>
        </p:nvSpPr>
        <p:spPr>
          <a:xfrm>
            <a:off x="5486939" y="5283720"/>
            <a:ext cx="813435" cy="610235"/>
          </a:xfrm>
          <a:custGeom>
            <a:avLst/>
            <a:gdLst/>
            <a:ahLst/>
            <a:cxnLst/>
            <a:rect l="l" t="t" r="r" b="b"/>
            <a:pathLst>
              <a:path w="813435" h="610235">
                <a:moveTo>
                  <a:pt x="812876" y="0"/>
                </a:moveTo>
                <a:lnTo>
                  <a:pt x="0" y="0"/>
                </a:lnTo>
                <a:lnTo>
                  <a:pt x="412788" y="609650"/>
                </a:lnTo>
                <a:lnTo>
                  <a:pt x="812876" y="0"/>
                </a:lnTo>
                <a:close/>
              </a:path>
            </a:pathLst>
          </a:custGeom>
          <a:solidFill>
            <a:schemeClr val="tx2"/>
          </a:solidFill>
        </p:spPr>
        <p:txBody>
          <a:bodyPr wrap="square" lIns="0" tIns="0" rIns="0" bIns="0" rtlCol="0"/>
          <a:lstStyle/>
          <a:p>
            <a:endParaRPr/>
          </a:p>
        </p:txBody>
      </p:sp>
      <p:sp>
        <p:nvSpPr>
          <p:cNvPr id="15" name="Tijdelijke aanduiding voor tekst 14"/>
          <p:cNvSpPr>
            <a:spLocks noGrp="1"/>
          </p:cNvSpPr>
          <p:nvPr>
            <p:ph type="body" sz="quarter" idx="13"/>
          </p:nvPr>
        </p:nvSpPr>
        <p:spPr>
          <a:xfrm>
            <a:off x="2451378" y="2616188"/>
            <a:ext cx="7239000" cy="864339"/>
          </a:xfrm>
        </p:spPr>
        <p:txBody>
          <a:bodyPr vert="horz" wrap="square" lIns="0" tIns="43180" rIns="0" bIns="0" rtlCol="0" anchor="ctr">
            <a:spAutoFit/>
          </a:bodyPr>
          <a:lstStyle>
            <a:lvl1pPr marL="8890" indent="0" algn="ctr">
              <a:buNone/>
              <a:defRPr lang="nl-NL" sz="2800" b="0" cap="all" spc="-20" baseline="0" dirty="0" smtClean="0">
                <a:solidFill>
                  <a:srgbClr val="FFFFFF"/>
                </a:solidFill>
                <a:latin typeface="Arial Black"/>
                <a:cs typeface="Arial Black"/>
              </a:defRPr>
            </a:lvl1pPr>
            <a:lvl2pPr marL="193675" indent="0">
              <a:buNone/>
              <a:defRPr lang="nl-NL" sz="1800" dirty="0">
                <a:solidFill>
                  <a:schemeClr val="tx1"/>
                </a:solidFill>
                <a:cs typeface="+mn-cs"/>
              </a:defRPr>
            </a:lvl2pPr>
          </a:lstStyle>
          <a:p>
            <a:pPr marL="12065" marR="5080" lvl="0" indent="-3175" algn="ctr">
              <a:lnSpc>
                <a:spcPts val="3200"/>
              </a:lnSpc>
              <a:spcBef>
                <a:spcPts val="340"/>
              </a:spcBef>
            </a:pPr>
            <a:r>
              <a:rPr lang="nl-NL" dirty="0"/>
              <a:t>Tekststijl van het model bewerken</a:t>
            </a:r>
          </a:p>
        </p:txBody>
      </p:sp>
      <p:sp>
        <p:nvSpPr>
          <p:cNvPr id="19" name="Tijdelijke aanduiding voor tekst 18"/>
          <p:cNvSpPr>
            <a:spLocks noGrp="1"/>
          </p:cNvSpPr>
          <p:nvPr>
            <p:ph type="body" sz="quarter" idx="14" hasCustomPrompt="1"/>
          </p:nvPr>
        </p:nvSpPr>
        <p:spPr>
          <a:xfrm>
            <a:off x="1904400" y="5878295"/>
            <a:ext cx="4471386" cy="409343"/>
          </a:xfrm>
        </p:spPr>
        <p:txBody>
          <a:bodyPr wrap="square" lIns="0" tIns="0" rIns="0" bIns="0">
            <a:spAutoFit/>
          </a:bodyPr>
          <a:lstStyle>
            <a:lvl1pPr marL="0" indent="0" algn="r">
              <a:buNone/>
              <a:defRPr lang="nl-NL" sz="2000" i="1" kern="1200" dirty="0">
                <a:solidFill>
                  <a:schemeClr val="accent1"/>
                </a:solidFill>
                <a:latin typeface="Arial"/>
                <a:ea typeface="+mn-ea"/>
                <a:cs typeface="Arial"/>
              </a:defRPr>
            </a:lvl1pPr>
          </a:lstStyle>
          <a:p>
            <a:pPr lvl="0"/>
            <a:r>
              <a:rPr lang="nl-NL" dirty="0"/>
              <a:t>Naam, </a:t>
            </a:r>
          </a:p>
        </p:txBody>
      </p:sp>
      <p:sp>
        <p:nvSpPr>
          <p:cNvPr id="20" name="Tijdelijke aanduiding voor tekst 18"/>
          <p:cNvSpPr>
            <a:spLocks noGrp="1"/>
          </p:cNvSpPr>
          <p:nvPr>
            <p:ph type="body" sz="quarter" idx="15" hasCustomPrompt="1"/>
          </p:nvPr>
        </p:nvSpPr>
        <p:spPr>
          <a:xfrm>
            <a:off x="6408000" y="5878295"/>
            <a:ext cx="4006632" cy="409343"/>
          </a:xfrm>
        </p:spPr>
        <p:txBody>
          <a:bodyPr wrap="square" lIns="0" tIns="0" rIns="0" bIns="0">
            <a:spAutoFit/>
          </a:bodyPr>
          <a:lstStyle>
            <a:lvl1pPr marL="0" indent="0" algn="l">
              <a:buNone/>
              <a:defRPr lang="nl-NL" sz="2000" i="1" kern="1200" dirty="0">
                <a:solidFill>
                  <a:schemeClr val="accent1"/>
                </a:solidFill>
                <a:latin typeface="Arial"/>
                <a:ea typeface="+mn-ea"/>
                <a:cs typeface="Arial"/>
              </a:defRPr>
            </a:lvl1pPr>
          </a:lstStyle>
          <a:p>
            <a:pPr lvl="0"/>
            <a:r>
              <a:rPr lang="nl-NL" dirty="0"/>
              <a:t>functietitel</a:t>
            </a:r>
          </a:p>
        </p:txBody>
      </p:sp>
      <p:sp>
        <p:nvSpPr>
          <p:cNvPr id="17"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C69736B3-4067-4274-A0FF-4C3EFABE9480}" type="datetime1">
              <a:rPr lang="en-US" smtClean="0"/>
              <a:t>11/21/2022</a:t>
            </a:fld>
            <a:endParaRPr lang="en-GB"/>
          </a:p>
        </p:txBody>
      </p:sp>
      <p:sp>
        <p:nvSpPr>
          <p:cNvPr id="22"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23"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24" name="Afbeelding 2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1979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2" name="Tijdelijke aanduiding voor afbeelding 6"/>
          <p:cNvSpPr>
            <a:spLocks noGrp="1"/>
          </p:cNvSpPr>
          <p:nvPr>
            <p:ph type="pic" sz="quarter" idx="10" hasCustomPrompt="1"/>
          </p:nvPr>
        </p:nvSpPr>
        <p:spPr>
          <a:xfrm>
            <a:off x="0" y="0"/>
            <a:ext cx="12192000" cy="6858000"/>
          </a:xfrm>
        </p:spPr>
        <p:txBody>
          <a:bodyPr/>
          <a:lstStyle>
            <a:lvl1pPr algn="l">
              <a:defRPr/>
            </a:lvl1pPr>
          </a:lstStyle>
          <a:p>
            <a:r>
              <a:rPr lang="nl-NL" dirty="0"/>
              <a:t>Klik hier en voeg de afbeelding in, klik vervolgens 'reset' of 'opnieuw instellen' in het menu</a:t>
            </a:r>
          </a:p>
        </p:txBody>
      </p:sp>
      <p:sp>
        <p:nvSpPr>
          <p:cNvPr id="6" name="Titel 1"/>
          <p:cNvSpPr>
            <a:spLocks noGrp="1"/>
          </p:cNvSpPr>
          <p:nvPr>
            <p:ph type="title"/>
          </p:nvPr>
        </p:nvSpPr>
        <p:spPr>
          <a:xfrm>
            <a:off x="1409838" y="5321860"/>
            <a:ext cx="9970775" cy="428835"/>
          </a:xfrm>
        </p:spPr>
        <p:txBody>
          <a:bodyPr anchor="b"/>
          <a:lstStyle>
            <a:lvl1pPr>
              <a:defRPr lang="nl-NL" sz="2800" b="1" kern="1200" cap="all" spc="-5" baseline="0" smtClean="0">
                <a:solidFill>
                  <a:srgbClr val="FFFFFF"/>
                </a:solidFill>
                <a:latin typeface="+mj-lt"/>
                <a:ea typeface="+mn-ea"/>
                <a:cs typeface="Arial Black"/>
              </a:defRPr>
            </a:lvl1pPr>
          </a:lstStyle>
          <a:p>
            <a:r>
              <a:rPr lang="en-US" dirty="0" err="1"/>
              <a:t>Titelstijl</a:t>
            </a:r>
            <a:r>
              <a:rPr lang="en-US" dirty="0"/>
              <a:t> van model </a:t>
            </a:r>
            <a:r>
              <a:rPr lang="en-US" dirty="0" err="1"/>
              <a:t>bewerken</a:t>
            </a:r>
            <a:endParaRPr lang="nl-NL" dirty="0"/>
          </a:p>
        </p:txBody>
      </p:sp>
      <p:sp>
        <p:nvSpPr>
          <p:cNvPr id="16" name="Tijdelijke aanduiding voor tekst 11"/>
          <p:cNvSpPr>
            <a:spLocks noGrp="1"/>
          </p:cNvSpPr>
          <p:nvPr>
            <p:ph type="body" sz="quarter" idx="11"/>
          </p:nvPr>
        </p:nvSpPr>
        <p:spPr>
          <a:xfrm>
            <a:off x="7923882" y="812880"/>
            <a:ext cx="3456000" cy="3456000"/>
          </a:xfrm>
          <a:blipFill rotWithShape="1">
            <a:blip r:embed="rId2"/>
            <a:stretch>
              <a:fillRect/>
            </a:stretch>
          </a:blipFill>
        </p:spPr>
        <p:txBody>
          <a:bodyPr lIns="0" tIns="0" rIns="0" bIns="0">
            <a:noAutofit/>
          </a:bodyPr>
          <a:lstStyle>
            <a:lvl1pPr marL="0" indent="0" algn="r">
              <a:buNone/>
              <a:defRPr sz="100">
                <a:solidFill>
                  <a:schemeClr val="bg1"/>
                </a:solidFill>
              </a:defRPr>
            </a:lvl1pPr>
          </a:lstStyle>
          <a:p>
            <a:pPr lvl="0"/>
            <a:endParaRPr lang="nl-NL" dirty="0"/>
          </a:p>
        </p:txBody>
      </p:sp>
      <p:sp>
        <p:nvSpPr>
          <p:cNvPr id="3" name="#"/>
          <p:cNvSpPr>
            <a:spLocks noGrp="1"/>
          </p:cNvSpPr>
          <p:nvPr>
            <p:ph type="body" idx="1" hasCustomPrompt="1"/>
          </p:nvPr>
        </p:nvSpPr>
        <p:spPr>
          <a:xfrm>
            <a:off x="8169275" y="1084233"/>
            <a:ext cx="2978150" cy="2103467"/>
          </a:xfrm>
        </p:spPr>
        <p:txBody>
          <a:bodyPr wrap="none" lIns="0" rIns="0">
            <a:noAutofit/>
          </a:bodyPr>
          <a:lstStyle>
            <a:lvl1pPr marL="0" indent="0" algn="ctr">
              <a:buNone/>
              <a:defRPr sz="139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a:t>
            </a:r>
          </a:p>
        </p:txBody>
      </p:sp>
      <p:sp>
        <p:nvSpPr>
          <p:cNvPr id="14" name="#"/>
          <p:cNvSpPr>
            <a:spLocks noGrp="1"/>
          </p:cNvSpPr>
          <p:nvPr>
            <p:ph type="body" idx="15" hasCustomPrompt="1"/>
          </p:nvPr>
        </p:nvSpPr>
        <p:spPr>
          <a:xfrm>
            <a:off x="8153400" y="1198532"/>
            <a:ext cx="2997200" cy="484748"/>
          </a:xfrm>
        </p:spPr>
        <p:txBody>
          <a:bodyPr wrap="square" lIns="0" rIns="0">
            <a:spAutoFit/>
          </a:bodyPr>
          <a:lstStyle>
            <a:lvl1pPr marL="0" indent="0" algn="ctr">
              <a:buNone/>
              <a:defRPr sz="2000" cap="none">
                <a:solidFill>
                  <a:srgbClr val="21334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HOOFDSTUK</a:t>
            </a:r>
          </a:p>
        </p:txBody>
      </p:sp>
    </p:spTree>
    <p:extLst>
      <p:ext uri="{BB962C8B-B14F-4D97-AF65-F5344CB8AC3E}">
        <p14:creationId xmlns:p14="http://schemas.microsoft.com/office/powerpoint/2010/main" val="411105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angepaste indeling">
    <p:spTree>
      <p:nvGrpSpPr>
        <p:cNvPr id="1" name=""/>
        <p:cNvGrpSpPr/>
        <p:nvPr/>
      </p:nvGrpSpPr>
      <p:grpSpPr>
        <a:xfrm>
          <a:off x="0" y="0"/>
          <a:ext cx="0" cy="0"/>
          <a:chOff x="0" y="0"/>
          <a:chExt cx="0" cy="0"/>
        </a:xfrm>
      </p:grpSpPr>
      <p:sp>
        <p:nvSpPr>
          <p:cNvPr id="7" name="Tijdelijke aanduiding voor afbeelding 6"/>
          <p:cNvSpPr>
            <a:spLocks noGrp="1"/>
          </p:cNvSpPr>
          <p:nvPr>
            <p:ph type="pic" sz="quarter" idx="10" hasCustomPrompt="1"/>
          </p:nvPr>
        </p:nvSpPr>
        <p:spPr>
          <a:xfrm>
            <a:off x="0" y="0"/>
            <a:ext cx="12192000" cy="6858000"/>
          </a:xfrm>
        </p:spPr>
        <p:txBody>
          <a:bodyPr/>
          <a:lstStyle>
            <a:lvl1pPr algn="l">
              <a:defRPr/>
            </a:lvl1pPr>
          </a:lstStyle>
          <a:p>
            <a:r>
              <a:rPr lang="nl-NL" dirty="0"/>
              <a:t>Klik hier en voeg de afbeelding in, klik vervolgens 'reset' of 'opnieuw instellen' in het menu</a:t>
            </a:r>
          </a:p>
        </p:txBody>
      </p:sp>
      <p:sp>
        <p:nvSpPr>
          <p:cNvPr id="12" name="Tijdelijke aanduiding voor tekst 11"/>
          <p:cNvSpPr>
            <a:spLocks noGrp="1"/>
          </p:cNvSpPr>
          <p:nvPr>
            <p:ph type="body" sz="quarter" idx="11"/>
          </p:nvPr>
        </p:nvSpPr>
        <p:spPr>
          <a:xfrm>
            <a:off x="1" y="0"/>
            <a:ext cx="12192000" cy="6858000"/>
          </a:xfrm>
          <a:blipFill>
            <a:blip r:embed="rId2"/>
            <a:stretch>
              <a:fillRect/>
            </a:stretch>
          </a:blipFill>
        </p:spPr>
        <p:txBody>
          <a:bodyPr lIns="0" tIns="0" rIns="0" bIns="0">
            <a:noAutofit/>
          </a:bodyPr>
          <a:lstStyle>
            <a:lvl1pPr marL="0" indent="0">
              <a:buNone/>
              <a:defRPr sz="100">
                <a:solidFill>
                  <a:schemeClr val="bg1"/>
                </a:solidFill>
              </a:defRPr>
            </a:lvl1pPr>
          </a:lstStyle>
          <a:p>
            <a:pPr lvl="0"/>
            <a:endParaRPr lang="nl-NL" dirty="0"/>
          </a:p>
        </p:txBody>
      </p:sp>
    </p:spTree>
    <p:extLst>
      <p:ext uri="{BB962C8B-B14F-4D97-AF65-F5344CB8AC3E}">
        <p14:creationId xmlns:p14="http://schemas.microsoft.com/office/powerpoint/2010/main" val="250810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6"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453B090A-0069-4712-AA4A-50B4D82A5902}" type="datetime1">
              <a:rPr lang="en-US" smtClean="0"/>
              <a:t>11/21/2022</a:t>
            </a:fld>
            <a:endParaRPr lang="en-GB"/>
          </a:p>
        </p:txBody>
      </p:sp>
      <p:sp>
        <p:nvSpPr>
          <p:cNvPr id="8"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9"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10" name="Afbeelding 9" descr="HHS_NL_groen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367187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Locaties">
    <p:spTree>
      <p:nvGrpSpPr>
        <p:cNvPr id="1" name=""/>
        <p:cNvGrpSpPr/>
        <p:nvPr/>
      </p:nvGrpSpPr>
      <p:grpSpPr>
        <a:xfrm>
          <a:off x="0" y="0"/>
          <a:ext cx="0" cy="0"/>
          <a:chOff x="0" y="0"/>
          <a:chExt cx="0" cy="0"/>
        </a:xfrm>
      </p:grpSpPr>
      <p:pic>
        <p:nvPicPr>
          <p:cNvPr id="3" name="Afbeelding 2"/>
          <p:cNvPicPr>
            <a:picLocks noChangeAspect="1"/>
          </p:cNvPicPr>
          <p:nvPr userDrawn="1"/>
        </p:nvPicPr>
        <p:blipFill rotWithShape="1">
          <a:blip r:embed="rId2">
            <a:extLst>
              <a:ext uri="{28A0092B-C50C-407E-A947-70E740481C1C}">
                <a14:useLocalDpi xmlns:a14="http://schemas.microsoft.com/office/drawing/2010/main" val="0"/>
              </a:ext>
            </a:extLst>
          </a:blip>
          <a:srcRect l="25936"/>
          <a:stretch/>
        </p:blipFill>
        <p:spPr>
          <a:xfrm>
            <a:off x="4622800" y="0"/>
            <a:ext cx="7569200" cy="6858000"/>
          </a:xfrm>
          <a:prstGeom prst="rect">
            <a:avLst/>
          </a:prstGeom>
        </p:spPr>
      </p:pic>
      <p:sp>
        <p:nvSpPr>
          <p:cNvPr id="5" name="object 11"/>
          <p:cNvSpPr txBox="1"/>
          <p:nvPr userDrawn="1"/>
        </p:nvSpPr>
        <p:spPr>
          <a:xfrm>
            <a:off x="2613875" y="1027530"/>
            <a:ext cx="1895475" cy="635000"/>
          </a:xfrm>
          <a:prstGeom prst="rect">
            <a:avLst/>
          </a:prstGeom>
        </p:spPr>
        <p:txBody>
          <a:bodyPr vert="horz" wrap="square" lIns="0" tIns="33019" rIns="0" bIns="0" rtlCol="0">
            <a:spAutoFit/>
          </a:bodyPr>
          <a:lstStyle/>
          <a:p>
            <a:pPr marL="337820">
              <a:lnSpc>
                <a:spcPct val="100000"/>
              </a:lnSpc>
              <a:spcBef>
                <a:spcPts val="259"/>
              </a:spcBef>
            </a:pPr>
            <a:r>
              <a:rPr sz="1200" b="1" dirty="0">
                <a:solidFill>
                  <a:schemeClr val="tx2"/>
                </a:solidFill>
                <a:latin typeface="Arial Black"/>
                <a:cs typeface="Arial Black"/>
              </a:rPr>
              <a:t>HOOF</a:t>
            </a:r>
            <a:r>
              <a:rPr sz="1200" b="1" spc="-45" dirty="0">
                <a:solidFill>
                  <a:schemeClr val="tx2"/>
                </a:solidFill>
                <a:latin typeface="Arial Black"/>
                <a:cs typeface="Arial Black"/>
              </a:rPr>
              <a:t>D</a:t>
            </a:r>
            <a:r>
              <a:rPr sz="1200" b="1" dirty="0">
                <a:solidFill>
                  <a:schemeClr val="tx2"/>
                </a:solidFill>
                <a:latin typeface="Arial Black"/>
                <a:cs typeface="Arial Black"/>
              </a:rPr>
              <a:t>VESTIGING</a:t>
            </a:r>
            <a:endParaRPr sz="1200" dirty="0">
              <a:solidFill>
                <a:schemeClr val="tx2"/>
              </a:solidFill>
              <a:latin typeface="Arial Black"/>
              <a:cs typeface="Arial Black"/>
            </a:endParaRPr>
          </a:p>
          <a:p>
            <a:pPr marL="560070" marR="5080" indent="-548005">
              <a:lnSpc>
                <a:spcPct val="111100"/>
              </a:lnSpc>
            </a:pPr>
            <a:r>
              <a:rPr sz="1200" dirty="0">
                <a:solidFill>
                  <a:schemeClr val="tx2"/>
                </a:solidFill>
                <a:latin typeface="Arial"/>
                <a:cs typeface="Arial"/>
              </a:rPr>
              <a:t>Johanna </a:t>
            </a:r>
            <a:r>
              <a:rPr sz="1200" spc="-10" dirty="0">
                <a:solidFill>
                  <a:schemeClr val="tx2"/>
                </a:solidFill>
                <a:latin typeface="Arial"/>
                <a:cs typeface="Arial"/>
              </a:rPr>
              <a:t>Westerdijkplein </a:t>
            </a:r>
            <a:r>
              <a:rPr sz="1200" spc="-5" dirty="0">
                <a:solidFill>
                  <a:schemeClr val="tx2"/>
                </a:solidFill>
                <a:latin typeface="Arial"/>
                <a:cs typeface="Arial"/>
              </a:rPr>
              <a:t>75  2521 </a:t>
            </a:r>
            <a:r>
              <a:rPr sz="1200" dirty="0">
                <a:solidFill>
                  <a:schemeClr val="tx2"/>
                </a:solidFill>
                <a:latin typeface="Arial"/>
                <a:cs typeface="Arial"/>
              </a:rPr>
              <a:t>EN </a:t>
            </a:r>
            <a:r>
              <a:rPr sz="1200" spc="-5" dirty="0">
                <a:solidFill>
                  <a:schemeClr val="tx2"/>
                </a:solidFill>
                <a:latin typeface="Arial"/>
                <a:cs typeface="Arial"/>
              </a:rPr>
              <a:t>Den</a:t>
            </a:r>
            <a:r>
              <a:rPr sz="1200" spc="-95" dirty="0">
                <a:solidFill>
                  <a:schemeClr val="tx2"/>
                </a:solidFill>
                <a:latin typeface="Arial"/>
                <a:cs typeface="Arial"/>
              </a:rPr>
              <a:t> </a:t>
            </a:r>
            <a:r>
              <a:rPr sz="1200" spc="-5" dirty="0">
                <a:solidFill>
                  <a:schemeClr val="tx2"/>
                </a:solidFill>
                <a:latin typeface="Arial"/>
                <a:cs typeface="Arial"/>
              </a:rPr>
              <a:t>Haag</a:t>
            </a:r>
            <a:endParaRPr sz="1200" dirty="0">
              <a:solidFill>
                <a:schemeClr val="tx2"/>
              </a:solidFill>
              <a:latin typeface="Arial"/>
              <a:cs typeface="Arial"/>
            </a:endParaRPr>
          </a:p>
        </p:txBody>
      </p:sp>
      <p:sp>
        <p:nvSpPr>
          <p:cNvPr id="7" name="object 12"/>
          <p:cNvSpPr txBox="1"/>
          <p:nvPr userDrawn="1"/>
        </p:nvSpPr>
        <p:spPr>
          <a:xfrm>
            <a:off x="2942413" y="2253199"/>
            <a:ext cx="1567180" cy="635000"/>
          </a:xfrm>
          <a:prstGeom prst="rect">
            <a:avLst/>
          </a:prstGeom>
        </p:spPr>
        <p:txBody>
          <a:bodyPr vert="horz" wrap="square" lIns="0" tIns="33019" rIns="0" bIns="0" rtlCol="0">
            <a:spAutoFit/>
          </a:bodyPr>
          <a:lstStyle/>
          <a:p>
            <a:pPr algn="ctr">
              <a:lnSpc>
                <a:spcPct val="100000"/>
              </a:lnSpc>
              <a:spcBef>
                <a:spcPts val="259"/>
              </a:spcBef>
            </a:pPr>
            <a:r>
              <a:rPr sz="1200" b="1" dirty="0">
                <a:solidFill>
                  <a:schemeClr val="tx2"/>
                </a:solidFill>
                <a:latin typeface="Arial Black"/>
                <a:cs typeface="Arial Black"/>
              </a:rPr>
              <a:t>VESTIGING</a:t>
            </a:r>
            <a:r>
              <a:rPr sz="1200" b="1" spc="-105" dirty="0">
                <a:solidFill>
                  <a:schemeClr val="tx2"/>
                </a:solidFill>
                <a:latin typeface="Arial Black"/>
                <a:cs typeface="Arial Black"/>
              </a:rPr>
              <a:t> </a:t>
            </a:r>
            <a:r>
              <a:rPr sz="1200" b="1" dirty="0">
                <a:solidFill>
                  <a:schemeClr val="tx2"/>
                </a:solidFill>
                <a:latin typeface="Arial Black"/>
                <a:cs typeface="Arial Black"/>
              </a:rPr>
              <a:t>DELFT</a:t>
            </a:r>
            <a:endParaRPr sz="1200" dirty="0">
              <a:solidFill>
                <a:schemeClr val="tx2"/>
              </a:solidFill>
              <a:latin typeface="Arial Black"/>
              <a:cs typeface="Arial Black"/>
            </a:endParaRPr>
          </a:p>
          <a:p>
            <a:pPr marL="90805" algn="ctr">
              <a:lnSpc>
                <a:spcPct val="100000"/>
              </a:lnSpc>
              <a:spcBef>
                <a:spcPts val="160"/>
              </a:spcBef>
            </a:pPr>
            <a:r>
              <a:rPr sz="1200" spc="-5" dirty="0">
                <a:solidFill>
                  <a:schemeClr val="tx2"/>
                </a:solidFill>
                <a:latin typeface="Arial"/>
                <a:cs typeface="Arial"/>
              </a:rPr>
              <a:t>Rotterdamseweg</a:t>
            </a:r>
            <a:r>
              <a:rPr sz="1200" spc="-100" dirty="0">
                <a:solidFill>
                  <a:schemeClr val="tx2"/>
                </a:solidFill>
                <a:latin typeface="Arial"/>
                <a:cs typeface="Arial"/>
              </a:rPr>
              <a:t> </a:t>
            </a:r>
            <a:r>
              <a:rPr sz="1200" spc="-5" dirty="0">
                <a:solidFill>
                  <a:schemeClr val="tx2"/>
                </a:solidFill>
                <a:latin typeface="Arial"/>
                <a:cs typeface="Arial"/>
              </a:rPr>
              <a:t>137</a:t>
            </a:r>
            <a:endParaRPr sz="1200" dirty="0">
              <a:solidFill>
                <a:schemeClr val="tx2"/>
              </a:solidFill>
              <a:latin typeface="Arial"/>
              <a:cs typeface="Arial"/>
            </a:endParaRPr>
          </a:p>
          <a:p>
            <a:pPr marL="643890">
              <a:lnSpc>
                <a:spcPct val="100000"/>
              </a:lnSpc>
              <a:spcBef>
                <a:spcPts val="160"/>
              </a:spcBef>
            </a:pPr>
            <a:r>
              <a:rPr sz="1200" spc="-5" dirty="0">
                <a:solidFill>
                  <a:schemeClr val="tx2"/>
                </a:solidFill>
                <a:latin typeface="Arial"/>
                <a:cs typeface="Arial"/>
              </a:rPr>
              <a:t>2628 </a:t>
            </a:r>
            <a:r>
              <a:rPr sz="1200" dirty="0">
                <a:solidFill>
                  <a:schemeClr val="tx2"/>
                </a:solidFill>
                <a:latin typeface="Arial"/>
                <a:cs typeface="Arial"/>
              </a:rPr>
              <a:t>AL</a:t>
            </a:r>
            <a:r>
              <a:rPr sz="1200" spc="-204" dirty="0">
                <a:solidFill>
                  <a:schemeClr val="tx2"/>
                </a:solidFill>
                <a:latin typeface="Arial"/>
                <a:cs typeface="Arial"/>
              </a:rPr>
              <a:t> </a:t>
            </a:r>
            <a:r>
              <a:rPr sz="1200" spc="-5" dirty="0">
                <a:solidFill>
                  <a:schemeClr val="tx2"/>
                </a:solidFill>
                <a:latin typeface="Arial"/>
                <a:cs typeface="Arial"/>
              </a:rPr>
              <a:t>Delft</a:t>
            </a:r>
            <a:endParaRPr sz="1200" dirty="0">
              <a:solidFill>
                <a:schemeClr val="tx2"/>
              </a:solidFill>
              <a:latin typeface="Arial"/>
              <a:cs typeface="Arial"/>
            </a:endParaRPr>
          </a:p>
        </p:txBody>
      </p:sp>
      <p:sp>
        <p:nvSpPr>
          <p:cNvPr id="8" name="object 13"/>
          <p:cNvSpPr txBox="1"/>
          <p:nvPr userDrawn="1"/>
        </p:nvSpPr>
        <p:spPr>
          <a:xfrm>
            <a:off x="1168401" y="3472520"/>
            <a:ext cx="3340846" cy="654025"/>
          </a:xfrm>
          <a:prstGeom prst="rect">
            <a:avLst/>
          </a:prstGeom>
        </p:spPr>
        <p:txBody>
          <a:bodyPr vert="horz" wrap="square" lIns="0" tIns="33020" rIns="0" bIns="0" rtlCol="0">
            <a:spAutoFit/>
          </a:bodyPr>
          <a:lstStyle/>
          <a:p>
            <a:pPr marR="5080" algn="r">
              <a:lnSpc>
                <a:spcPct val="100000"/>
              </a:lnSpc>
              <a:spcBef>
                <a:spcPts val="260"/>
              </a:spcBef>
            </a:pPr>
            <a:r>
              <a:rPr sz="1200" b="1" spc="-10" dirty="0">
                <a:solidFill>
                  <a:schemeClr val="tx2"/>
                </a:solidFill>
                <a:latin typeface="Arial Black"/>
                <a:cs typeface="Arial Black"/>
              </a:rPr>
              <a:t>SPORTCAMPUS</a:t>
            </a:r>
            <a:r>
              <a:rPr sz="1200" b="1" spc="-55" dirty="0">
                <a:solidFill>
                  <a:schemeClr val="tx2"/>
                </a:solidFill>
                <a:latin typeface="Arial Black"/>
                <a:cs typeface="Arial Black"/>
              </a:rPr>
              <a:t> </a:t>
            </a:r>
            <a:r>
              <a:rPr sz="1200" b="1" spc="-15" dirty="0">
                <a:solidFill>
                  <a:schemeClr val="tx2"/>
                </a:solidFill>
                <a:latin typeface="Arial Black"/>
                <a:cs typeface="Arial Black"/>
              </a:rPr>
              <a:t>ZUIDERPARK</a:t>
            </a:r>
            <a:endParaRPr sz="1200" dirty="0">
              <a:solidFill>
                <a:schemeClr val="tx2"/>
              </a:solidFill>
              <a:latin typeface="Arial Black"/>
              <a:cs typeface="Arial Black"/>
            </a:endParaRPr>
          </a:p>
          <a:p>
            <a:pPr marR="5080" algn="r">
              <a:lnSpc>
                <a:spcPct val="100000"/>
              </a:lnSpc>
              <a:spcBef>
                <a:spcPts val="260"/>
              </a:spcBef>
            </a:pPr>
            <a:r>
              <a:rPr lang="nl-NL" sz="1200" dirty="0">
                <a:solidFill>
                  <a:schemeClr val="tx2"/>
                </a:solidFill>
                <a:latin typeface="+mn-lt"/>
                <a:cs typeface="Arial"/>
              </a:rPr>
              <a:t>Meester P. </a:t>
            </a:r>
            <a:r>
              <a:rPr lang="nl-NL" sz="1200" dirty="0" err="1">
                <a:solidFill>
                  <a:schemeClr val="tx2"/>
                </a:solidFill>
                <a:latin typeface="+mn-lt"/>
                <a:cs typeface="Arial"/>
              </a:rPr>
              <a:t>Droogleever</a:t>
            </a:r>
            <a:r>
              <a:rPr lang="nl-NL" sz="1200" baseline="0" dirty="0">
                <a:solidFill>
                  <a:schemeClr val="tx2"/>
                </a:solidFill>
                <a:latin typeface="+mn-lt"/>
                <a:cs typeface="Arial"/>
              </a:rPr>
              <a:t> </a:t>
            </a:r>
            <a:r>
              <a:rPr lang="nl-NL" sz="1200" dirty="0">
                <a:solidFill>
                  <a:schemeClr val="tx2"/>
                </a:solidFill>
                <a:latin typeface="+mn-lt"/>
                <a:cs typeface="Arial"/>
              </a:rPr>
              <a:t>Fortuynweg 22</a:t>
            </a:r>
          </a:p>
          <a:p>
            <a:pPr marR="5080" algn="r">
              <a:lnSpc>
                <a:spcPct val="100000"/>
              </a:lnSpc>
              <a:spcBef>
                <a:spcPts val="260"/>
              </a:spcBef>
            </a:pPr>
            <a:r>
              <a:rPr lang="nl-NL" sz="1200" spc="-5" dirty="0">
                <a:solidFill>
                  <a:schemeClr val="tx2"/>
                </a:solidFill>
                <a:latin typeface="+mn-lt"/>
                <a:cs typeface="Arial"/>
              </a:rPr>
              <a:t>2533 SR Den</a:t>
            </a:r>
            <a:r>
              <a:rPr lang="nl-NL" sz="1200" spc="-100" dirty="0">
                <a:solidFill>
                  <a:schemeClr val="tx2"/>
                </a:solidFill>
                <a:latin typeface="+mn-lt"/>
                <a:cs typeface="Arial"/>
              </a:rPr>
              <a:t> </a:t>
            </a:r>
            <a:r>
              <a:rPr lang="nl-NL" sz="1200" spc="-5" dirty="0">
                <a:solidFill>
                  <a:schemeClr val="tx2"/>
                </a:solidFill>
                <a:latin typeface="+mn-lt"/>
                <a:cs typeface="Arial"/>
              </a:rPr>
              <a:t>Haag</a:t>
            </a:r>
            <a:endParaRPr lang="nl-NL" sz="1200" dirty="0">
              <a:solidFill>
                <a:schemeClr val="tx2"/>
              </a:solidFill>
              <a:latin typeface="+mn-lt"/>
              <a:cs typeface="Arial"/>
            </a:endParaRPr>
          </a:p>
        </p:txBody>
      </p:sp>
      <p:sp>
        <p:nvSpPr>
          <p:cNvPr id="9" name="object 14"/>
          <p:cNvSpPr txBox="1"/>
          <p:nvPr userDrawn="1"/>
        </p:nvSpPr>
        <p:spPr>
          <a:xfrm>
            <a:off x="2316144" y="4691839"/>
            <a:ext cx="2193290" cy="654025"/>
          </a:xfrm>
          <a:prstGeom prst="rect">
            <a:avLst/>
          </a:prstGeom>
        </p:spPr>
        <p:txBody>
          <a:bodyPr vert="horz" wrap="square" lIns="0" tIns="33020" rIns="0" bIns="0" rtlCol="0">
            <a:spAutoFit/>
          </a:bodyPr>
          <a:lstStyle/>
          <a:p>
            <a:pPr marL="12700">
              <a:lnSpc>
                <a:spcPct val="100000"/>
              </a:lnSpc>
              <a:spcBef>
                <a:spcPts val="260"/>
              </a:spcBef>
            </a:pPr>
            <a:r>
              <a:rPr sz="1200" b="1" dirty="0">
                <a:solidFill>
                  <a:schemeClr val="tx2"/>
                </a:solidFill>
                <a:latin typeface="Arial Black"/>
                <a:cs typeface="Arial Black"/>
              </a:rPr>
              <a:t>VESTIGING</a:t>
            </a:r>
            <a:r>
              <a:rPr sz="1200" b="1" spc="-105" dirty="0">
                <a:solidFill>
                  <a:schemeClr val="tx2"/>
                </a:solidFill>
                <a:latin typeface="Arial Black"/>
                <a:cs typeface="Arial Black"/>
              </a:rPr>
              <a:t> </a:t>
            </a:r>
            <a:r>
              <a:rPr sz="1200" b="1" spc="-5" dirty="0">
                <a:solidFill>
                  <a:schemeClr val="tx2"/>
                </a:solidFill>
                <a:latin typeface="Arial Black"/>
                <a:cs typeface="Arial Black"/>
              </a:rPr>
              <a:t>ZOETERMEER</a:t>
            </a:r>
            <a:endParaRPr sz="1200" dirty="0">
              <a:solidFill>
                <a:schemeClr val="tx2"/>
              </a:solidFill>
              <a:latin typeface="Arial Black"/>
              <a:cs typeface="Arial Black"/>
            </a:endParaRPr>
          </a:p>
          <a:p>
            <a:pPr marL="12700" algn="r">
              <a:lnSpc>
                <a:spcPct val="100000"/>
              </a:lnSpc>
              <a:spcBef>
                <a:spcPts val="260"/>
              </a:spcBef>
            </a:pPr>
            <a:r>
              <a:rPr lang="nl-NL" sz="1200" dirty="0" err="1">
                <a:solidFill>
                  <a:schemeClr val="tx2"/>
                </a:solidFill>
                <a:latin typeface="+mn-lt"/>
                <a:cs typeface="Arial"/>
              </a:rPr>
              <a:t>Bleiswijkseweg</a:t>
            </a:r>
            <a:r>
              <a:rPr lang="nl-NL" sz="1200" dirty="0">
                <a:solidFill>
                  <a:schemeClr val="tx2"/>
                </a:solidFill>
                <a:latin typeface="+mn-lt"/>
                <a:cs typeface="Arial"/>
              </a:rPr>
              <a:t> 37</a:t>
            </a:r>
            <a:endParaRPr lang="nl-NL" sz="1200" spc="-5" dirty="0">
              <a:solidFill>
                <a:schemeClr val="tx2"/>
              </a:solidFill>
              <a:latin typeface="+mn-lt"/>
              <a:cs typeface="Arial"/>
            </a:endParaRPr>
          </a:p>
          <a:p>
            <a:pPr marL="12700" algn="r">
              <a:lnSpc>
                <a:spcPct val="100000"/>
              </a:lnSpc>
              <a:spcBef>
                <a:spcPts val="260"/>
              </a:spcBef>
            </a:pPr>
            <a:r>
              <a:rPr lang="nl-NL" sz="1200" spc="-5" dirty="0">
                <a:solidFill>
                  <a:schemeClr val="tx2"/>
                </a:solidFill>
                <a:latin typeface="+mn-lt"/>
                <a:cs typeface="Arial"/>
              </a:rPr>
              <a:t>2712 BP</a:t>
            </a:r>
            <a:r>
              <a:rPr lang="nl-NL" sz="1200" dirty="0">
                <a:solidFill>
                  <a:schemeClr val="tx2"/>
                </a:solidFill>
                <a:latin typeface="+mn-lt"/>
                <a:cs typeface="Arial"/>
              </a:rPr>
              <a:t> </a:t>
            </a:r>
            <a:r>
              <a:rPr lang="nl-NL" sz="1200" spc="-5" dirty="0">
                <a:solidFill>
                  <a:schemeClr val="tx2"/>
                </a:solidFill>
                <a:latin typeface="+mn-lt"/>
                <a:cs typeface="Arial"/>
              </a:rPr>
              <a:t>Zoetermeer</a:t>
            </a:r>
            <a:endParaRPr lang="nl-NL" sz="1200" dirty="0">
              <a:solidFill>
                <a:schemeClr val="tx2"/>
              </a:solidFill>
              <a:latin typeface="+mn-lt"/>
              <a:cs typeface="Arial"/>
            </a:endParaRPr>
          </a:p>
        </p:txBody>
      </p:sp>
      <p:pic>
        <p:nvPicPr>
          <p:cNvPr id="10" name="Afbeelding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21041" y="2933431"/>
            <a:ext cx="3510570" cy="1039129"/>
          </a:xfrm>
          <a:prstGeom prst="rect">
            <a:avLst/>
          </a:prstGeom>
        </p:spPr>
      </p:pic>
    </p:spTree>
    <p:extLst>
      <p:ext uri="{BB962C8B-B14F-4D97-AF65-F5344CB8AC3E}">
        <p14:creationId xmlns:p14="http://schemas.microsoft.com/office/powerpoint/2010/main" val="183607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Animatie">
    <p:spTree>
      <p:nvGrpSpPr>
        <p:cNvPr id="1" name=""/>
        <p:cNvGrpSpPr/>
        <p:nvPr/>
      </p:nvGrpSpPr>
      <p:grpSpPr>
        <a:xfrm>
          <a:off x="0" y="0"/>
          <a:ext cx="0" cy="0"/>
          <a:chOff x="0" y="0"/>
          <a:chExt cx="0" cy="0"/>
        </a:xfrm>
      </p:grpSpPr>
      <p:pic>
        <p:nvPicPr>
          <p:cNvPr id="2" name="Afbeelding 1" descr="lets-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88389" cy="6858000"/>
          </a:xfrm>
          <a:prstGeom prst="rect">
            <a:avLst/>
          </a:prstGeom>
        </p:spPr>
      </p:pic>
      <p:pic>
        <p:nvPicPr>
          <p:cNvPr id="3" name="Afbeelding 2" descr="lets-2.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88389" cy="6858000"/>
          </a:xfrm>
          <a:prstGeom prst="rect">
            <a:avLst/>
          </a:prstGeom>
        </p:spPr>
      </p:pic>
      <p:pic>
        <p:nvPicPr>
          <p:cNvPr id="4" name="Afbeelding 3" descr="lets-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12188389" cy="6858000"/>
          </a:xfrm>
          <a:prstGeom prst="rect">
            <a:avLst/>
          </a:prstGeom>
        </p:spPr>
      </p:pic>
      <p:pic>
        <p:nvPicPr>
          <p:cNvPr id="5" name="Afbeelding 4" descr="lets-4.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0"/>
            <a:ext cx="12188389" cy="6858000"/>
          </a:xfrm>
          <a:prstGeom prst="rect">
            <a:avLst/>
          </a:prstGeom>
        </p:spPr>
      </p:pic>
    </p:spTree>
    <p:extLst>
      <p:ext uri="{BB962C8B-B14F-4D97-AF65-F5344CB8AC3E}">
        <p14:creationId xmlns:p14="http://schemas.microsoft.com/office/powerpoint/2010/main" val="395208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nodeType="afterEffect">
                                  <p:stCondLst>
                                    <p:cond delay="75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75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en object - zonder opsomm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lvl1pPr marL="0" indent="0">
              <a:lnSpc>
                <a:spcPct val="133000"/>
              </a:lnSpc>
              <a:buNone/>
              <a:defRPr/>
            </a:lvl1pPr>
            <a:lvl2pPr marL="261938" indent="-261938">
              <a:lnSpc>
                <a:spcPct val="133000"/>
              </a:lnSpc>
              <a:buFont typeface="Arial" panose="020B0604020202020204" pitchFamily="34" charset="0"/>
              <a:buChar char="•"/>
              <a:defRPr/>
            </a:lvl2pPr>
            <a:lvl3pPr marL="536575" indent="-274638">
              <a:lnSpc>
                <a:spcPct val="133000"/>
              </a:lnSpc>
              <a:defRPr/>
            </a:lvl3pPr>
            <a:lvl4pPr marL="812800" indent="-276225">
              <a:lnSpc>
                <a:spcPct val="133000"/>
              </a:lnSpc>
              <a:defRPr/>
            </a:lvl4pPr>
            <a:lvl5pPr marL="1160463" indent="-255588">
              <a:lnSpc>
                <a:spcPct val="133000"/>
              </a:lnSpc>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7"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B54D7C41-C342-4AD4-A955-D717DA425D39}" type="datetime1">
              <a:rPr lang="en-US" smtClean="0"/>
              <a:t>11/21/2022</a:t>
            </a:fld>
            <a:endParaRPr lang="en-GB"/>
          </a:p>
        </p:txBody>
      </p:sp>
      <p:sp>
        <p:nvSpPr>
          <p:cNvPr id="9"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10"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spTree>
    <p:extLst>
      <p:ext uri="{BB962C8B-B14F-4D97-AF65-F5344CB8AC3E}">
        <p14:creationId xmlns:p14="http://schemas.microsoft.com/office/powerpoint/2010/main" val="278058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1_Titeldia">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Titelstijl van model bewerken</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Klik om de titelstijl van het model te bewerken</a:t>
            </a:r>
            <a:endParaRPr lang="en-US" dirty="0"/>
          </a:p>
        </p:txBody>
      </p:sp>
      <p:sp>
        <p:nvSpPr>
          <p:cNvPr id="4" name="Date Placeholder 3"/>
          <p:cNvSpPr>
            <a:spLocks noGrp="1"/>
          </p:cNvSpPr>
          <p:nvPr>
            <p:ph type="dt" sz="half" idx="10"/>
          </p:nvPr>
        </p:nvSpPr>
        <p:spPr>
          <a:xfrm>
            <a:off x="910800" y="6598800"/>
            <a:ext cx="2743200" cy="169277"/>
          </a:xfrm>
        </p:spPr>
        <p:txBody>
          <a:bodyPr/>
          <a:lstStyle/>
          <a:p>
            <a:fld id="{808E4CF0-E1F0-4DB5-9FBC-A2551C6AF978}" type="datetime1">
              <a:rPr lang="en-US" smtClean="0"/>
              <a:t>11/21/2022</a:t>
            </a:fld>
            <a:endParaRPr lang="en-US"/>
          </a:p>
        </p:txBody>
      </p:sp>
      <p:sp>
        <p:nvSpPr>
          <p:cNvPr id="5" name="Footer Placeholder 4"/>
          <p:cNvSpPr>
            <a:spLocks noGrp="1"/>
          </p:cNvSpPr>
          <p:nvPr>
            <p:ph type="ftr" sz="quarter" idx="11"/>
          </p:nvPr>
        </p:nvSpPr>
        <p:spPr>
          <a:xfrm>
            <a:off x="910800" y="6404400"/>
            <a:ext cx="4114800" cy="169277"/>
          </a:xfrm>
        </p:spPr>
        <p:txBody>
          <a:bodyPr/>
          <a:lstStyle/>
          <a:p>
            <a:pPr algn="r"/>
            <a:r>
              <a:rPr lang="en-US"/>
              <a:t>Programming 2 - Instructiecollege lesweek 12 - Arrays &amp; Common Array Algoritmes</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‹nr.›</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4552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8" name="Tijdelijke aanduiding voor afbeelding 6"/>
          <p:cNvSpPr>
            <a:spLocks noGrp="1"/>
          </p:cNvSpPr>
          <p:nvPr>
            <p:ph type="pic" sz="quarter" idx="12" hasCustomPrompt="1"/>
          </p:nvPr>
        </p:nvSpPr>
        <p:spPr>
          <a:xfrm>
            <a:off x="0" y="0"/>
            <a:ext cx="12192000" cy="6858000"/>
          </a:xfrm>
        </p:spPr>
        <p:txBody>
          <a:bodyPr/>
          <a:lstStyle>
            <a:lvl1pPr algn="l">
              <a:defRPr/>
            </a:lvl1pPr>
          </a:lstStyle>
          <a:p>
            <a:r>
              <a:rPr lang="nl-NL" dirty="0"/>
              <a:t>Klik hier en voeg de afbeelding in, klik vervolgens 'reset' of 'opnieuw instellen' in het menu</a:t>
            </a:r>
          </a:p>
        </p:txBody>
      </p:sp>
      <p:sp>
        <p:nvSpPr>
          <p:cNvPr id="9" name="Tijdelijke aanduiding voor tekst 11"/>
          <p:cNvSpPr>
            <a:spLocks noGrp="1"/>
          </p:cNvSpPr>
          <p:nvPr>
            <p:ph type="body" sz="quarter" idx="11"/>
          </p:nvPr>
        </p:nvSpPr>
        <p:spPr>
          <a:xfrm>
            <a:off x="0" y="0"/>
            <a:ext cx="12192000" cy="6858000"/>
          </a:xfrm>
          <a:blipFill rotWithShape="1">
            <a:blip r:embed="rId2"/>
            <a:stretch>
              <a:fillRect/>
            </a:stretch>
          </a:blipFill>
        </p:spPr>
        <p:txBody>
          <a:bodyPr lIns="0" tIns="0" rIns="0" bIns="0">
            <a:noAutofit/>
          </a:bodyPr>
          <a:lstStyle>
            <a:lvl1pPr marL="0" indent="0">
              <a:buNone/>
              <a:defRPr sz="100">
                <a:solidFill>
                  <a:schemeClr val="bg1"/>
                </a:solidFill>
              </a:defRPr>
            </a:lvl1pPr>
          </a:lstStyle>
          <a:p>
            <a:pPr lvl="0"/>
            <a:endParaRPr lang="nl-NL" dirty="0"/>
          </a:p>
        </p:txBody>
      </p:sp>
      <p:sp>
        <p:nvSpPr>
          <p:cNvPr id="2" name="Titel 1"/>
          <p:cNvSpPr>
            <a:spLocks noGrp="1"/>
          </p:cNvSpPr>
          <p:nvPr>
            <p:ph type="ctrTitle"/>
          </p:nvPr>
        </p:nvSpPr>
        <p:spPr>
          <a:xfrm>
            <a:off x="1206620" y="4484914"/>
            <a:ext cx="5876351" cy="1120798"/>
          </a:xfrm>
        </p:spPr>
        <p:txBody>
          <a:bodyPr tIns="0" anchor="b">
            <a:noAutofit/>
          </a:bodyPr>
          <a:lstStyle>
            <a:lvl1pPr algn="l">
              <a:defRPr lang="nl-NL" sz="2800" b="1" kern="1200" cap="all" spc="-5" baseline="0" smtClean="0">
                <a:solidFill>
                  <a:schemeClr val="tx2"/>
                </a:solidFill>
                <a:latin typeface="+mj-lt"/>
                <a:ea typeface="+mn-ea"/>
                <a:cs typeface="Arial Black"/>
              </a:defRPr>
            </a:lvl1pPr>
          </a:lstStyle>
          <a:p>
            <a:r>
              <a:rPr lang="nl-NL" dirty="0"/>
              <a:t>Klik om de stijl te bewerken</a:t>
            </a:r>
          </a:p>
        </p:txBody>
      </p:sp>
      <p:sp>
        <p:nvSpPr>
          <p:cNvPr id="3" name="Ondertitel 2"/>
          <p:cNvSpPr>
            <a:spLocks noGrp="1"/>
          </p:cNvSpPr>
          <p:nvPr>
            <p:ph type="subTitle" idx="1"/>
          </p:nvPr>
        </p:nvSpPr>
        <p:spPr>
          <a:xfrm>
            <a:off x="1206620" y="5654426"/>
            <a:ext cx="5876351" cy="760888"/>
          </a:xfrm>
        </p:spPr>
        <p:txBody>
          <a:bodyPr lIns="0" tIns="0" rIns="0" bIns="0"/>
          <a:lstStyle>
            <a:lvl1pPr marL="0" indent="0" algn="l">
              <a:buNone/>
              <a:defRPr lang="nl-NL" sz="1800" kern="1200" spc="-5" dirty="0" smtClean="0">
                <a:solidFill>
                  <a:srgbClr val="213343"/>
                </a:solidFill>
                <a:latin typeface="+mn-lt"/>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van het model te bewerken</a:t>
            </a:r>
          </a:p>
        </p:txBody>
      </p:sp>
      <p:sp>
        <p:nvSpPr>
          <p:cNvPr id="14" name="Tijdelijke aanduiding voor tekst 13"/>
          <p:cNvSpPr>
            <a:spLocks noGrp="1"/>
          </p:cNvSpPr>
          <p:nvPr>
            <p:ph type="body" sz="quarter" idx="13" hasCustomPrompt="1"/>
          </p:nvPr>
        </p:nvSpPr>
        <p:spPr>
          <a:xfrm>
            <a:off x="8522539" y="2260840"/>
            <a:ext cx="2159000" cy="1208074"/>
          </a:xfrm>
        </p:spPr>
        <p:txBody>
          <a:bodyPr lIns="0" tIns="0" rIns="0" bIns="0">
            <a:noAutofit/>
          </a:bodyPr>
          <a:lstStyle>
            <a:lvl1pPr marL="0" indent="0">
              <a:buNone/>
              <a:defRPr lang="nl-NL" sz="1300" kern="1200" dirty="0">
                <a:solidFill>
                  <a:srgbClr val="FFFFFF"/>
                </a:solidFill>
                <a:latin typeface="+mn-lt"/>
                <a:ea typeface="+mn-ea"/>
                <a:cs typeface="Arial"/>
              </a:defRPr>
            </a:lvl1pPr>
          </a:lstStyle>
          <a:p>
            <a:pPr lvl="0"/>
            <a:r>
              <a:rPr lang="nl-NL" dirty="0"/>
              <a:t>Naam</a:t>
            </a:r>
          </a:p>
        </p:txBody>
      </p:sp>
      <p:sp>
        <p:nvSpPr>
          <p:cNvPr id="15" name="Tijdelijke aanduiding voor tekst 13"/>
          <p:cNvSpPr>
            <a:spLocks noGrp="1"/>
          </p:cNvSpPr>
          <p:nvPr>
            <p:ph type="body" sz="quarter" idx="14" hasCustomPrompt="1"/>
          </p:nvPr>
        </p:nvSpPr>
        <p:spPr>
          <a:xfrm>
            <a:off x="8522539" y="1103085"/>
            <a:ext cx="2159000" cy="772229"/>
          </a:xfrm>
        </p:spPr>
        <p:txBody>
          <a:bodyPr lIns="0" tIns="0" rIns="0" bIns="0" anchor="b">
            <a:noAutofit/>
          </a:bodyPr>
          <a:lstStyle>
            <a:lvl1pPr marL="0" indent="0">
              <a:buNone/>
              <a:defRPr lang="nl-NL" sz="1300" i="1" kern="1200" dirty="0">
                <a:solidFill>
                  <a:srgbClr val="213343"/>
                </a:solidFill>
                <a:latin typeface="+mn-lt"/>
                <a:ea typeface="+mn-ea"/>
                <a:cs typeface="Arial"/>
              </a:defRPr>
            </a:lvl1pPr>
          </a:lstStyle>
          <a:p>
            <a:pPr lvl="0"/>
            <a:r>
              <a:rPr lang="nl-NL" dirty="0"/>
              <a:t>Versie/Datum</a:t>
            </a:r>
          </a:p>
        </p:txBody>
      </p:sp>
    </p:spTree>
    <p:extLst>
      <p:ext uri="{BB962C8B-B14F-4D97-AF65-F5344CB8AC3E}">
        <p14:creationId xmlns:p14="http://schemas.microsoft.com/office/powerpoint/2010/main" val="365670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C7BC0BE6-99FE-498C-9CD7-AF1CD16DF054}" type="datetime1">
              <a:rPr lang="en-US" smtClean="0"/>
              <a:t>11/21/2022</a:t>
            </a:fld>
            <a:endParaRPr lang="en-GB"/>
          </a:p>
        </p:txBody>
      </p:sp>
      <p:sp>
        <p:nvSpPr>
          <p:cNvPr id="8" name="Tijdelijke aanduiding voor voettekst 4"/>
          <p:cNvSpPr>
            <a:spLocks noGrp="1"/>
          </p:cNvSpPr>
          <p:nvPr>
            <p:ph type="ftr" sz="quarter" idx="3"/>
          </p:nvPr>
        </p:nvSpPr>
        <p:spPr>
          <a:xfrm>
            <a:off x="910800" y="6404400"/>
            <a:ext cx="7536514" cy="190800"/>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10"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spTree>
    <p:extLst>
      <p:ext uri="{BB962C8B-B14F-4D97-AF65-F5344CB8AC3E}">
        <p14:creationId xmlns:p14="http://schemas.microsoft.com/office/powerpoint/2010/main" val="323476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el en object - zonder opsomm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lvl1pPr marL="0" indent="0">
              <a:lnSpc>
                <a:spcPct val="133000"/>
              </a:lnSpc>
              <a:buNone/>
              <a:defRPr/>
            </a:lvl1pPr>
            <a:lvl2pPr marL="261938" indent="-261938">
              <a:lnSpc>
                <a:spcPct val="133000"/>
              </a:lnSpc>
              <a:buFont typeface="Arial" panose="020B0604020202020204" pitchFamily="34" charset="0"/>
              <a:buChar char="•"/>
              <a:defRPr/>
            </a:lvl2pPr>
            <a:lvl3pPr marL="536575" indent="-274638">
              <a:lnSpc>
                <a:spcPct val="133000"/>
              </a:lnSpc>
              <a:defRPr/>
            </a:lvl3pPr>
            <a:lvl4pPr marL="812800" indent="-276225">
              <a:lnSpc>
                <a:spcPct val="133000"/>
              </a:lnSpc>
              <a:defRPr/>
            </a:lvl4pPr>
            <a:lvl5pPr marL="1160463" indent="-255588">
              <a:lnSpc>
                <a:spcPct val="133000"/>
              </a:lnSpc>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7"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AA8DD1D3-5172-4C18-BAA0-1849DBA117FE}" type="datetime1">
              <a:rPr lang="en-US" smtClean="0"/>
              <a:t>11/21/2022</a:t>
            </a:fld>
            <a:endParaRPr lang="en-GB"/>
          </a:p>
        </p:txBody>
      </p:sp>
      <p:sp>
        <p:nvSpPr>
          <p:cNvPr id="9"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10"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spTree>
    <p:extLst>
      <p:ext uri="{BB962C8B-B14F-4D97-AF65-F5344CB8AC3E}">
        <p14:creationId xmlns:p14="http://schemas.microsoft.com/office/powerpoint/2010/main" val="41667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 preserve="1">
  <p:cSld name="1_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2425940" y="1217403"/>
            <a:ext cx="7114540" cy="428835"/>
          </a:xfrm>
        </p:spPr>
        <p:txBody>
          <a:bodyPr/>
          <a:lstStyle>
            <a:lvl1pPr>
              <a:defRPr>
                <a:solidFill>
                  <a:schemeClr val="tx2"/>
                </a:solidFill>
              </a:defRPr>
            </a:lvl1p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object 2"/>
          <p:cNvSpPr/>
          <p:nvPr userDrawn="1"/>
        </p:nvSpPr>
        <p:spPr>
          <a:xfrm>
            <a:off x="0" y="474186"/>
            <a:ext cx="1219835" cy="1701800"/>
          </a:xfrm>
          <a:custGeom>
            <a:avLst/>
            <a:gdLst/>
            <a:ahLst/>
            <a:cxnLst/>
            <a:rect l="l" t="t" r="r" b="b"/>
            <a:pathLst>
              <a:path w="1219835" h="1701800">
                <a:moveTo>
                  <a:pt x="0" y="0"/>
                </a:moveTo>
                <a:lnTo>
                  <a:pt x="0" y="1701469"/>
                </a:lnTo>
                <a:lnTo>
                  <a:pt x="975601" y="1558010"/>
                </a:lnTo>
                <a:lnTo>
                  <a:pt x="1219314" y="135483"/>
                </a:lnTo>
                <a:lnTo>
                  <a:pt x="0" y="0"/>
                </a:lnTo>
                <a:close/>
              </a:path>
            </a:pathLst>
          </a:custGeom>
          <a:solidFill>
            <a:schemeClr val="tx2"/>
          </a:solidFill>
        </p:spPr>
        <p:txBody>
          <a:bodyPr wrap="square" lIns="0" tIns="0" rIns="0" bIns="0" rtlCol="0"/>
          <a:lstStyle/>
          <a:p>
            <a:endParaRPr/>
          </a:p>
        </p:txBody>
      </p:sp>
      <p:sp>
        <p:nvSpPr>
          <p:cNvPr id="9"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FB29C7D6-BB8B-466A-B6EC-E77750F5494E}" type="datetime1">
              <a:rPr lang="en-US" smtClean="0"/>
              <a:t>11/21/2022</a:t>
            </a:fld>
            <a:endParaRPr lang="en-GB"/>
          </a:p>
        </p:txBody>
      </p:sp>
      <p:sp>
        <p:nvSpPr>
          <p:cNvPr id="11"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12"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13" name="Afbeelding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177530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1_Titel en object - zonder opsomming">
    <p:spTree>
      <p:nvGrpSpPr>
        <p:cNvPr id="1" name=""/>
        <p:cNvGrpSpPr/>
        <p:nvPr/>
      </p:nvGrpSpPr>
      <p:grpSpPr>
        <a:xfrm>
          <a:off x="0" y="0"/>
          <a:ext cx="0" cy="0"/>
          <a:chOff x="0" y="0"/>
          <a:chExt cx="0" cy="0"/>
        </a:xfrm>
      </p:grpSpPr>
      <p:sp>
        <p:nvSpPr>
          <p:cNvPr id="2" name="Titel 1"/>
          <p:cNvSpPr>
            <a:spLocks noGrp="1"/>
          </p:cNvSpPr>
          <p:nvPr>
            <p:ph type="title"/>
          </p:nvPr>
        </p:nvSpPr>
        <p:spPr>
          <a:xfrm>
            <a:off x="2425940" y="1217403"/>
            <a:ext cx="7114540" cy="428835"/>
          </a:xfrm>
        </p:spPr>
        <p:txBody>
          <a:bodyPr/>
          <a:lstStyle>
            <a:lvl1pPr>
              <a:defRPr>
                <a:solidFill>
                  <a:schemeClr val="tx2"/>
                </a:solidFill>
              </a:defRPr>
            </a:lvl1pPr>
          </a:lstStyle>
          <a:p>
            <a:r>
              <a:rPr lang="nl-NL" dirty="0"/>
              <a:t>Klik om de stijl te bewerken</a:t>
            </a:r>
          </a:p>
        </p:txBody>
      </p:sp>
      <p:sp>
        <p:nvSpPr>
          <p:cNvPr id="3" name="Tijdelijke aanduiding voor inhoud 2"/>
          <p:cNvSpPr>
            <a:spLocks noGrp="1"/>
          </p:cNvSpPr>
          <p:nvPr>
            <p:ph idx="1"/>
          </p:nvPr>
        </p:nvSpPr>
        <p:spPr/>
        <p:txBody>
          <a:bodyPr/>
          <a:lstStyle>
            <a:lvl1pPr marL="0" indent="0">
              <a:lnSpc>
                <a:spcPct val="133000"/>
              </a:lnSpc>
              <a:buNone/>
              <a:defRPr/>
            </a:lvl1pPr>
            <a:lvl2pPr marL="261938" indent="-261938">
              <a:lnSpc>
                <a:spcPct val="133000"/>
              </a:lnSpc>
              <a:buFont typeface="Arial" panose="020B0604020202020204" pitchFamily="34" charset="0"/>
              <a:buChar char="•"/>
              <a:defRPr/>
            </a:lvl2pPr>
            <a:lvl3pPr marL="536575" indent="-274638">
              <a:lnSpc>
                <a:spcPct val="133000"/>
              </a:lnSpc>
              <a:defRPr/>
            </a:lvl3pPr>
            <a:lvl4pPr marL="812800" indent="-276225">
              <a:lnSpc>
                <a:spcPct val="133000"/>
              </a:lnSpc>
              <a:defRPr/>
            </a:lvl4pPr>
            <a:lvl5pPr marL="1160463" indent="-255588">
              <a:lnSpc>
                <a:spcPct val="133000"/>
              </a:lnSpc>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7" name="object 2"/>
          <p:cNvSpPr/>
          <p:nvPr userDrawn="1"/>
        </p:nvSpPr>
        <p:spPr>
          <a:xfrm>
            <a:off x="0" y="474186"/>
            <a:ext cx="1219835" cy="1701800"/>
          </a:xfrm>
          <a:custGeom>
            <a:avLst/>
            <a:gdLst/>
            <a:ahLst/>
            <a:cxnLst/>
            <a:rect l="l" t="t" r="r" b="b"/>
            <a:pathLst>
              <a:path w="1219835" h="1701800">
                <a:moveTo>
                  <a:pt x="0" y="0"/>
                </a:moveTo>
                <a:lnTo>
                  <a:pt x="0" y="1701469"/>
                </a:lnTo>
                <a:lnTo>
                  <a:pt x="975601" y="1558010"/>
                </a:lnTo>
                <a:lnTo>
                  <a:pt x="1219314" y="135483"/>
                </a:lnTo>
                <a:lnTo>
                  <a:pt x="0" y="0"/>
                </a:lnTo>
                <a:close/>
              </a:path>
            </a:pathLst>
          </a:custGeom>
          <a:solidFill>
            <a:schemeClr val="tx2"/>
          </a:solidFill>
        </p:spPr>
        <p:txBody>
          <a:bodyPr wrap="square" lIns="0" tIns="0" rIns="0" bIns="0" rtlCol="0"/>
          <a:lstStyle/>
          <a:p>
            <a:endParaRPr/>
          </a:p>
        </p:txBody>
      </p:sp>
      <p:sp>
        <p:nvSpPr>
          <p:cNvPr id="9"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F213F25B-A538-4AD8-A3DD-8A32E468FE15}" type="datetime1">
              <a:rPr lang="en-US" smtClean="0"/>
              <a:t>11/21/2022</a:t>
            </a:fld>
            <a:endParaRPr lang="en-GB"/>
          </a:p>
        </p:txBody>
      </p:sp>
      <p:sp>
        <p:nvSpPr>
          <p:cNvPr id="11"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12"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13" name="Afbeelding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105777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Afbeelding links - tekst rechts">
    <p:spTree>
      <p:nvGrpSpPr>
        <p:cNvPr id="1" name=""/>
        <p:cNvGrpSpPr/>
        <p:nvPr/>
      </p:nvGrpSpPr>
      <p:grpSpPr>
        <a:xfrm>
          <a:off x="0" y="0"/>
          <a:ext cx="0" cy="0"/>
          <a:chOff x="0" y="0"/>
          <a:chExt cx="0" cy="0"/>
        </a:xfrm>
      </p:grpSpPr>
      <p:sp>
        <p:nvSpPr>
          <p:cNvPr id="21" name="Tijdelijke aanduiding voor afbeelding 20"/>
          <p:cNvSpPr>
            <a:spLocks noGrp="1"/>
          </p:cNvSpPr>
          <p:nvPr>
            <p:ph type="pic" sz="quarter" idx="12"/>
          </p:nvPr>
        </p:nvSpPr>
        <p:spPr>
          <a:xfrm>
            <a:off x="0" y="0"/>
            <a:ext cx="6096596" cy="5080494"/>
          </a:xfrm>
          <a:custGeom>
            <a:avLst/>
            <a:gdLst>
              <a:gd name="connsiteX0" fmla="*/ 0 w 6096596"/>
              <a:gd name="connsiteY0" fmla="*/ 0 h 5080494"/>
              <a:gd name="connsiteX1" fmla="*/ 6096596 w 6096596"/>
              <a:gd name="connsiteY1" fmla="*/ 0 h 5080494"/>
              <a:gd name="connsiteX2" fmla="*/ 5908637 w 6096596"/>
              <a:gd name="connsiteY2" fmla="*/ 4479966 h 5080494"/>
              <a:gd name="connsiteX3" fmla="*/ 10 w 6096596"/>
              <a:gd name="connsiteY3" fmla="*/ 5080494 h 5080494"/>
              <a:gd name="connsiteX4" fmla="*/ 0 w 6096596"/>
              <a:gd name="connsiteY4" fmla="*/ 5080494 h 508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596" h="5080494">
                <a:moveTo>
                  <a:pt x="0" y="0"/>
                </a:moveTo>
                <a:lnTo>
                  <a:pt x="6096596" y="0"/>
                </a:lnTo>
                <a:lnTo>
                  <a:pt x="5908637" y="4479966"/>
                </a:lnTo>
                <a:lnTo>
                  <a:pt x="10" y="5080494"/>
                </a:lnTo>
                <a:lnTo>
                  <a:pt x="0" y="5080494"/>
                </a:lnTo>
                <a:close/>
              </a:path>
            </a:pathLst>
          </a:custGeom>
          <a:solidFill>
            <a:schemeClr val="bg2"/>
          </a:solidFill>
        </p:spPr>
        <p:txBody>
          <a:bodyPr wrap="square">
            <a:noAutofit/>
          </a:bodyPr>
          <a:lstStyle/>
          <a:p>
            <a:endParaRPr lang="nl-NL"/>
          </a:p>
        </p:txBody>
      </p:sp>
      <p:sp>
        <p:nvSpPr>
          <p:cNvPr id="2" name="Titel 1"/>
          <p:cNvSpPr>
            <a:spLocks noGrp="1"/>
          </p:cNvSpPr>
          <p:nvPr>
            <p:ph type="title"/>
          </p:nvPr>
        </p:nvSpPr>
        <p:spPr>
          <a:xfrm>
            <a:off x="6693558" y="709001"/>
            <a:ext cx="4091304" cy="705834"/>
          </a:xfrm>
        </p:spPr>
        <p:txBody>
          <a:bodyPr/>
          <a:lstStyle>
            <a:lvl1pPr algn="l">
              <a:defRPr sz="2400" b="0">
                <a:solidFill>
                  <a:schemeClr val="accent1"/>
                </a:solidFill>
              </a:defRPr>
            </a:lvl1pPr>
          </a:lstStyle>
          <a:p>
            <a:r>
              <a:rPr lang="nl-NL" dirty="0"/>
              <a:t>Klik om de stijl te bewerken</a:t>
            </a:r>
          </a:p>
        </p:txBody>
      </p:sp>
      <p:sp>
        <p:nvSpPr>
          <p:cNvPr id="3" name="Tijdelijke aanduiding voor inhoud 2"/>
          <p:cNvSpPr>
            <a:spLocks noGrp="1"/>
          </p:cNvSpPr>
          <p:nvPr>
            <p:ph idx="1"/>
          </p:nvPr>
        </p:nvSpPr>
        <p:spPr>
          <a:xfrm>
            <a:off x="6693558" y="1848779"/>
            <a:ext cx="4091304" cy="4207374"/>
          </a:xfrm>
        </p:spPr>
        <p:txBody>
          <a:bodyPr/>
          <a:lstStyle>
            <a:lvl1pPr marL="0" indent="0">
              <a:lnSpc>
                <a:spcPct val="133000"/>
              </a:lnSpc>
              <a:buNone/>
              <a:defRPr lang="nl-NL" sz="2000" kern="1200" spc="-5" dirty="0" smtClean="0">
                <a:solidFill>
                  <a:srgbClr val="213343"/>
                </a:solidFill>
                <a:latin typeface="Arial"/>
                <a:ea typeface="+mn-ea"/>
                <a:cs typeface="Arial"/>
              </a:defRPr>
            </a:lvl1pPr>
            <a:lvl2pPr marL="261938" indent="-261938">
              <a:lnSpc>
                <a:spcPct val="133000"/>
              </a:lnSpc>
              <a:buFont typeface="Arial" panose="020B0604020202020204" pitchFamily="34" charset="0"/>
              <a:buChar char="•"/>
              <a:defRPr lang="nl-NL" sz="2000" kern="1200" spc="-5" dirty="0" smtClean="0">
                <a:solidFill>
                  <a:srgbClr val="213343"/>
                </a:solidFill>
                <a:latin typeface="Arial"/>
                <a:ea typeface="+mn-ea"/>
                <a:cs typeface="Arial"/>
              </a:defRPr>
            </a:lvl2pPr>
            <a:lvl3pPr marL="536575" indent="-274638">
              <a:lnSpc>
                <a:spcPct val="133000"/>
              </a:lnSpc>
              <a:defRPr lang="nl-NL" sz="2000" kern="1200" spc="-5" dirty="0" smtClean="0">
                <a:solidFill>
                  <a:srgbClr val="213343"/>
                </a:solidFill>
                <a:latin typeface="Arial"/>
                <a:ea typeface="+mn-ea"/>
                <a:cs typeface="Arial"/>
              </a:defRPr>
            </a:lvl3pPr>
            <a:lvl4pPr marL="812800" indent="-276225">
              <a:lnSpc>
                <a:spcPct val="133000"/>
              </a:lnSpc>
              <a:defRPr lang="nl-NL" sz="2000" kern="1200" spc="-5" dirty="0" smtClean="0">
                <a:solidFill>
                  <a:srgbClr val="213343"/>
                </a:solidFill>
                <a:latin typeface="Arial"/>
                <a:ea typeface="+mn-ea"/>
                <a:cs typeface="Arial"/>
              </a:defRPr>
            </a:lvl4pPr>
            <a:lvl5pPr marL="1160463" indent="-255588">
              <a:lnSpc>
                <a:spcPct val="133000"/>
              </a:lnSpc>
              <a:defRPr lang="nl-NL" sz="2000" kern="1200" spc="-5" dirty="0">
                <a:solidFill>
                  <a:srgbClr val="213343"/>
                </a:solidFill>
                <a:latin typeface="Arial"/>
                <a:ea typeface="+mn-ea"/>
                <a:cs typeface="Arial"/>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8" name="object 3"/>
          <p:cNvSpPr/>
          <p:nvPr userDrawn="1"/>
        </p:nvSpPr>
        <p:spPr>
          <a:xfrm>
            <a:off x="0" y="4674059"/>
            <a:ext cx="6299835" cy="2184400"/>
          </a:xfrm>
          <a:custGeom>
            <a:avLst/>
            <a:gdLst/>
            <a:ahLst/>
            <a:cxnLst/>
            <a:rect l="l" t="t" r="r" b="b"/>
            <a:pathLst>
              <a:path w="6299835" h="2184400">
                <a:moveTo>
                  <a:pt x="5893371" y="0"/>
                </a:moveTo>
                <a:lnTo>
                  <a:pt x="0" y="609663"/>
                </a:lnTo>
                <a:lnTo>
                  <a:pt x="0" y="2183942"/>
                </a:lnTo>
                <a:lnTo>
                  <a:pt x="6299809" y="2183942"/>
                </a:lnTo>
                <a:lnTo>
                  <a:pt x="5893371" y="0"/>
                </a:lnTo>
                <a:close/>
              </a:path>
            </a:pathLst>
          </a:custGeom>
          <a:solidFill>
            <a:schemeClr val="tx2"/>
          </a:solidFill>
        </p:spPr>
        <p:txBody>
          <a:bodyPr wrap="square" lIns="0" tIns="0" rIns="0" bIns="0" rtlCol="0"/>
          <a:lstStyle/>
          <a:p>
            <a:endParaRPr/>
          </a:p>
        </p:txBody>
      </p:sp>
      <p:pic>
        <p:nvPicPr>
          <p:cNvPr id="13" name="Afbeelding 12" descr="HHS_NL_groen_HEX.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11624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Afbeelding links - tekst rechts">
    <p:spTree>
      <p:nvGrpSpPr>
        <p:cNvPr id="1" name=""/>
        <p:cNvGrpSpPr/>
        <p:nvPr/>
      </p:nvGrpSpPr>
      <p:grpSpPr>
        <a:xfrm>
          <a:off x="0" y="0"/>
          <a:ext cx="0" cy="0"/>
          <a:chOff x="0" y="0"/>
          <a:chExt cx="0" cy="0"/>
        </a:xfrm>
      </p:grpSpPr>
      <p:sp>
        <p:nvSpPr>
          <p:cNvPr id="16" name="Tijdelijke aanduiding voor afbeelding 15"/>
          <p:cNvSpPr>
            <a:spLocks noGrp="1"/>
          </p:cNvSpPr>
          <p:nvPr>
            <p:ph type="pic" sz="quarter" idx="12"/>
          </p:nvPr>
        </p:nvSpPr>
        <p:spPr>
          <a:xfrm>
            <a:off x="-7620" y="0"/>
            <a:ext cx="5913120" cy="6858000"/>
          </a:xfrm>
          <a:custGeom>
            <a:avLst/>
            <a:gdLst>
              <a:gd name="connsiteX0" fmla="*/ 0 w 5905500"/>
              <a:gd name="connsiteY0" fmla="*/ 4133849 h 6858000"/>
              <a:gd name="connsiteX1" fmla="*/ 5886450 w 5905500"/>
              <a:gd name="connsiteY1" fmla="*/ 4743449 h 6858000"/>
              <a:gd name="connsiteX2" fmla="*/ 5705475 w 5905500"/>
              <a:gd name="connsiteY2" fmla="*/ 6848474 h 6858000"/>
              <a:gd name="connsiteX3" fmla="*/ 5705474 w 5905500"/>
              <a:gd name="connsiteY3" fmla="*/ 6848474 h 6858000"/>
              <a:gd name="connsiteX4" fmla="*/ 5705474 w 5905500"/>
              <a:gd name="connsiteY4" fmla="*/ 6858000 h 6858000"/>
              <a:gd name="connsiteX5" fmla="*/ 0 w 5905500"/>
              <a:gd name="connsiteY5" fmla="*/ 6858000 h 6858000"/>
              <a:gd name="connsiteX6" fmla="*/ 0 w 5905500"/>
              <a:gd name="connsiteY6" fmla="*/ 6315074 h 6858000"/>
              <a:gd name="connsiteX7" fmla="*/ 0 w 5905500"/>
              <a:gd name="connsiteY7" fmla="*/ 0 h 6858000"/>
              <a:gd name="connsiteX8" fmla="*/ 5410200 w 5905500"/>
              <a:gd name="connsiteY8" fmla="*/ 0 h 6858000"/>
              <a:gd name="connsiteX9" fmla="*/ 5410200 w 5905500"/>
              <a:gd name="connsiteY9" fmla="*/ 3174 h 6858000"/>
              <a:gd name="connsiteX10" fmla="*/ 5419725 w 5905500"/>
              <a:gd name="connsiteY10" fmla="*/ 3179 h 6858000"/>
              <a:gd name="connsiteX11" fmla="*/ 5905500 w 5905500"/>
              <a:gd name="connsiteY11" fmla="*/ 4474988 h 6858000"/>
              <a:gd name="connsiteX12" fmla="*/ 0 w 5905500"/>
              <a:gd name="connsiteY12" fmla="*/ 3802483 h 6858000"/>
              <a:gd name="connsiteX13" fmla="*/ 0 w 5905500"/>
              <a:gd name="connsiteY13" fmla="*/ 542925 h 6858000"/>
              <a:gd name="connsiteX0" fmla="*/ 7620 w 5913120"/>
              <a:gd name="connsiteY0" fmla="*/ 4133849 h 6858000"/>
              <a:gd name="connsiteX1" fmla="*/ 5894070 w 5913120"/>
              <a:gd name="connsiteY1" fmla="*/ 4743449 h 6858000"/>
              <a:gd name="connsiteX2" fmla="*/ 5713095 w 5913120"/>
              <a:gd name="connsiteY2" fmla="*/ 6848474 h 6858000"/>
              <a:gd name="connsiteX3" fmla="*/ 5713094 w 5913120"/>
              <a:gd name="connsiteY3" fmla="*/ 6848474 h 6858000"/>
              <a:gd name="connsiteX4" fmla="*/ 5713094 w 5913120"/>
              <a:gd name="connsiteY4" fmla="*/ 6858000 h 6858000"/>
              <a:gd name="connsiteX5" fmla="*/ 7620 w 5913120"/>
              <a:gd name="connsiteY5" fmla="*/ 6858000 h 6858000"/>
              <a:gd name="connsiteX6" fmla="*/ 7620 w 5913120"/>
              <a:gd name="connsiteY6" fmla="*/ 6315074 h 6858000"/>
              <a:gd name="connsiteX7" fmla="*/ 7620 w 5913120"/>
              <a:gd name="connsiteY7" fmla="*/ 4133849 h 6858000"/>
              <a:gd name="connsiteX8" fmla="*/ 7620 w 5913120"/>
              <a:gd name="connsiteY8" fmla="*/ 0 h 6858000"/>
              <a:gd name="connsiteX9" fmla="*/ 5417820 w 5913120"/>
              <a:gd name="connsiteY9" fmla="*/ 0 h 6858000"/>
              <a:gd name="connsiteX10" fmla="*/ 5417820 w 5913120"/>
              <a:gd name="connsiteY10" fmla="*/ 3174 h 6858000"/>
              <a:gd name="connsiteX11" fmla="*/ 5427345 w 5913120"/>
              <a:gd name="connsiteY11" fmla="*/ 3179 h 6858000"/>
              <a:gd name="connsiteX12" fmla="*/ 5913120 w 5913120"/>
              <a:gd name="connsiteY12" fmla="*/ 4474988 h 6858000"/>
              <a:gd name="connsiteX13" fmla="*/ 0 w 5913120"/>
              <a:gd name="connsiteY13" fmla="*/ 3832963 h 6858000"/>
              <a:gd name="connsiteX14" fmla="*/ 7620 w 5913120"/>
              <a:gd name="connsiteY14" fmla="*/ 542925 h 6858000"/>
              <a:gd name="connsiteX15" fmla="*/ 7620 w 5913120"/>
              <a:gd name="connsiteY15" fmla="*/ 0 h 6858000"/>
              <a:gd name="connsiteX0" fmla="*/ 7620 w 5913120"/>
              <a:gd name="connsiteY0" fmla="*/ 4133849 h 6858000"/>
              <a:gd name="connsiteX1" fmla="*/ 5894070 w 5913120"/>
              <a:gd name="connsiteY1" fmla="*/ 4743449 h 6858000"/>
              <a:gd name="connsiteX2" fmla="*/ 5713095 w 5913120"/>
              <a:gd name="connsiteY2" fmla="*/ 6848474 h 6858000"/>
              <a:gd name="connsiteX3" fmla="*/ 5713094 w 5913120"/>
              <a:gd name="connsiteY3" fmla="*/ 6848474 h 6858000"/>
              <a:gd name="connsiteX4" fmla="*/ 5713094 w 5913120"/>
              <a:gd name="connsiteY4" fmla="*/ 6858000 h 6858000"/>
              <a:gd name="connsiteX5" fmla="*/ 7620 w 5913120"/>
              <a:gd name="connsiteY5" fmla="*/ 6858000 h 6858000"/>
              <a:gd name="connsiteX6" fmla="*/ 7620 w 5913120"/>
              <a:gd name="connsiteY6" fmla="*/ 6315074 h 6858000"/>
              <a:gd name="connsiteX7" fmla="*/ 7620 w 5913120"/>
              <a:gd name="connsiteY7" fmla="*/ 4133849 h 6858000"/>
              <a:gd name="connsiteX8" fmla="*/ 7620 w 5913120"/>
              <a:gd name="connsiteY8" fmla="*/ 0 h 6858000"/>
              <a:gd name="connsiteX9" fmla="*/ 5417820 w 5913120"/>
              <a:gd name="connsiteY9" fmla="*/ 0 h 6858000"/>
              <a:gd name="connsiteX10" fmla="*/ 5417820 w 5913120"/>
              <a:gd name="connsiteY10" fmla="*/ 3174 h 6858000"/>
              <a:gd name="connsiteX11" fmla="*/ 5427345 w 5913120"/>
              <a:gd name="connsiteY11" fmla="*/ 3179 h 6858000"/>
              <a:gd name="connsiteX12" fmla="*/ 5913120 w 5913120"/>
              <a:gd name="connsiteY12" fmla="*/ 4474988 h 6858000"/>
              <a:gd name="connsiteX13" fmla="*/ 0 w 5913120"/>
              <a:gd name="connsiteY13" fmla="*/ 3863443 h 6858000"/>
              <a:gd name="connsiteX14" fmla="*/ 7620 w 5913120"/>
              <a:gd name="connsiteY14" fmla="*/ 542925 h 6858000"/>
              <a:gd name="connsiteX15" fmla="*/ 7620 w 5913120"/>
              <a:gd name="connsiteY1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13120" h="6858000">
                <a:moveTo>
                  <a:pt x="7620" y="4133849"/>
                </a:moveTo>
                <a:lnTo>
                  <a:pt x="5894070" y="4743449"/>
                </a:lnTo>
                <a:lnTo>
                  <a:pt x="5713095" y="6848474"/>
                </a:lnTo>
                <a:lnTo>
                  <a:pt x="5713094" y="6848474"/>
                </a:lnTo>
                <a:lnTo>
                  <a:pt x="5713094" y="6858000"/>
                </a:lnTo>
                <a:lnTo>
                  <a:pt x="7620" y="6858000"/>
                </a:lnTo>
                <a:lnTo>
                  <a:pt x="7620" y="6315074"/>
                </a:lnTo>
                <a:lnTo>
                  <a:pt x="7620" y="4133849"/>
                </a:lnTo>
                <a:close/>
                <a:moveTo>
                  <a:pt x="7620" y="0"/>
                </a:moveTo>
                <a:lnTo>
                  <a:pt x="5417820" y="0"/>
                </a:lnTo>
                <a:lnTo>
                  <a:pt x="5417820" y="3174"/>
                </a:lnTo>
                <a:lnTo>
                  <a:pt x="5427345" y="3179"/>
                </a:lnTo>
                <a:lnTo>
                  <a:pt x="5913120" y="4474988"/>
                </a:lnTo>
                <a:lnTo>
                  <a:pt x="0" y="3863443"/>
                </a:lnTo>
                <a:lnTo>
                  <a:pt x="7620" y="542925"/>
                </a:lnTo>
                <a:lnTo>
                  <a:pt x="7620" y="0"/>
                </a:lnTo>
                <a:close/>
              </a:path>
            </a:pathLst>
          </a:custGeom>
          <a:solidFill>
            <a:schemeClr val="bg2"/>
          </a:solidFill>
        </p:spPr>
        <p:txBody>
          <a:bodyPr wrap="square">
            <a:noAutofit/>
          </a:bodyPr>
          <a:lstStyle/>
          <a:p>
            <a:endParaRPr lang="nl-NL"/>
          </a:p>
        </p:txBody>
      </p:sp>
      <p:sp>
        <p:nvSpPr>
          <p:cNvPr id="2" name="Titel 1"/>
          <p:cNvSpPr>
            <a:spLocks noGrp="1"/>
          </p:cNvSpPr>
          <p:nvPr userDrawn="1">
            <p:ph type="title"/>
          </p:nvPr>
        </p:nvSpPr>
        <p:spPr>
          <a:xfrm>
            <a:off x="6693558" y="709001"/>
            <a:ext cx="4091304" cy="705834"/>
          </a:xfrm>
        </p:spPr>
        <p:txBody>
          <a:bodyPr/>
          <a:lstStyle>
            <a:lvl1pPr algn="l">
              <a:defRPr sz="2400" b="0">
                <a:solidFill>
                  <a:schemeClr val="accent1"/>
                </a:solidFill>
              </a:defRPr>
            </a:lvl1pPr>
          </a:lstStyle>
          <a:p>
            <a:r>
              <a:rPr lang="nl-NL" dirty="0"/>
              <a:t>Klik om de stijl te bewerken</a:t>
            </a:r>
          </a:p>
        </p:txBody>
      </p:sp>
      <p:sp>
        <p:nvSpPr>
          <p:cNvPr id="3" name="Tijdelijke aanduiding voor inhoud 2"/>
          <p:cNvSpPr>
            <a:spLocks noGrp="1"/>
          </p:cNvSpPr>
          <p:nvPr userDrawn="1">
            <p:ph idx="1"/>
          </p:nvPr>
        </p:nvSpPr>
        <p:spPr>
          <a:xfrm>
            <a:off x="6693558" y="1848779"/>
            <a:ext cx="4091304" cy="4207374"/>
          </a:xfrm>
        </p:spPr>
        <p:txBody>
          <a:bodyPr/>
          <a:lstStyle>
            <a:lvl1pPr marL="0" indent="0">
              <a:lnSpc>
                <a:spcPct val="133000"/>
              </a:lnSpc>
              <a:buNone/>
              <a:defRPr lang="nl-NL" sz="2000" kern="1200" spc="-5" dirty="0" smtClean="0">
                <a:solidFill>
                  <a:srgbClr val="213343"/>
                </a:solidFill>
                <a:latin typeface="Arial"/>
                <a:ea typeface="+mn-ea"/>
                <a:cs typeface="Arial"/>
              </a:defRPr>
            </a:lvl1pPr>
            <a:lvl2pPr marL="261938" indent="-261938">
              <a:lnSpc>
                <a:spcPct val="133000"/>
              </a:lnSpc>
              <a:buFont typeface="Arial" panose="020B0604020202020204" pitchFamily="34" charset="0"/>
              <a:buChar char="•"/>
              <a:defRPr lang="nl-NL" sz="2000" kern="1200" spc="-5" dirty="0" smtClean="0">
                <a:solidFill>
                  <a:srgbClr val="213343"/>
                </a:solidFill>
                <a:latin typeface="Arial"/>
                <a:ea typeface="+mn-ea"/>
                <a:cs typeface="Arial"/>
              </a:defRPr>
            </a:lvl2pPr>
            <a:lvl3pPr marL="536575" indent="-274638">
              <a:lnSpc>
                <a:spcPct val="133000"/>
              </a:lnSpc>
              <a:defRPr lang="nl-NL" sz="2000" kern="1200" spc="-5" dirty="0" smtClean="0">
                <a:solidFill>
                  <a:srgbClr val="213343"/>
                </a:solidFill>
                <a:latin typeface="Arial"/>
                <a:ea typeface="+mn-ea"/>
                <a:cs typeface="Arial"/>
              </a:defRPr>
            </a:lvl3pPr>
            <a:lvl4pPr marL="812800" indent="-276225">
              <a:lnSpc>
                <a:spcPct val="133000"/>
              </a:lnSpc>
              <a:defRPr lang="nl-NL" sz="2000" kern="1200" spc="-5" dirty="0" smtClean="0">
                <a:solidFill>
                  <a:srgbClr val="213343"/>
                </a:solidFill>
                <a:latin typeface="Arial"/>
                <a:ea typeface="+mn-ea"/>
                <a:cs typeface="Arial"/>
              </a:defRPr>
            </a:lvl4pPr>
            <a:lvl5pPr marL="1160463" indent="-255588">
              <a:lnSpc>
                <a:spcPct val="133000"/>
              </a:lnSpc>
              <a:defRPr lang="nl-NL" sz="2000" kern="1200" spc="-5" dirty="0">
                <a:solidFill>
                  <a:srgbClr val="213343"/>
                </a:solidFill>
                <a:latin typeface="Arial"/>
                <a:ea typeface="+mn-ea"/>
                <a:cs typeface="Arial"/>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2" name="Afbeelding 11" descr="HHS_NL_groen_HEX.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131669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Quote - 1">
    <p:spTree>
      <p:nvGrpSpPr>
        <p:cNvPr id="1" name=""/>
        <p:cNvGrpSpPr/>
        <p:nvPr/>
      </p:nvGrpSpPr>
      <p:grpSpPr>
        <a:xfrm>
          <a:off x="0" y="0"/>
          <a:ext cx="0" cy="0"/>
          <a:chOff x="0" y="0"/>
          <a:chExt cx="0" cy="0"/>
        </a:xfrm>
      </p:grpSpPr>
      <p:grpSp>
        <p:nvGrpSpPr>
          <p:cNvPr id="9" name="Groep 8">
            <a:extLst>
              <a:ext uri="{FF2B5EF4-FFF2-40B4-BE49-F238E27FC236}">
                <a16:creationId xmlns:a16="http://schemas.microsoft.com/office/drawing/2014/main" id="{4AEF7F14-3D57-4BF3-81AE-57E8C91DCA07}"/>
              </a:ext>
            </a:extLst>
          </p:cNvPr>
          <p:cNvGrpSpPr/>
          <p:nvPr userDrawn="1"/>
        </p:nvGrpSpPr>
        <p:grpSpPr>
          <a:xfrm>
            <a:off x="1219320" y="406440"/>
            <a:ext cx="9754870" cy="5487515"/>
            <a:chOff x="1219320" y="406440"/>
            <a:chExt cx="9754870" cy="5487515"/>
          </a:xfrm>
        </p:grpSpPr>
        <p:grpSp>
          <p:nvGrpSpPr>
            <p:cNvPr id="22" name="Groep 21"/>
            <p:cNvGrpSpPr/>
            <p:nvPr userDrawn="1"/>
          </p:nvGrpSpPr>
          <p:grpSpPr>
            <a:xfrm>
              <a:off x="1219320" y="406440"/>
              <a:ext cx="9754870" cy="5487515"/>
              <a:chOff x="1219320" y="406440"/>
              <a:chExt cx="9754870" cy="5487515"/>
            </a:xfrm>
          </p:grpSpPr>
          <p:sp>
            <p:nvSpPr>
              <p:cNvPr id="11" name="object 2"/>
              <p:cNvSpPr/>
              <p:nvPr userDrawn="1"/>
            </p:nvSpPr>
            <p:spPr>
              <a:xfrm>
                <a:off x="1219320" y="406440"/>
                <a:ext cx="9754870" cy="5283835"/>
              </a:xfrm>
              <a:custGeom>
                <a:avLst/>
                <a:gdLst/>
                <a:ahLst/>
                <a:cxnLst/>
                <a:rect l="l" t="t" r="r" b="b"/>
                <a:pathLst>
                  <a:path w="9754870" h="5283835">
                    <a:moveTo>
                      <a:pt x="0" y="0"/>
                    </a:moveTo>
                    <a:lnTo>
                      <a:pt x="609663" y="5283720"/>
                    </a:lnTo>
                    <a:lnTo>
                      <a:pt x="9144901" y="5080495"/>
                    </a:lnTo>
                    <a:lnTo>
                      <a:pt x="9754565" y="203225"/>
                    </a:lnTo>
                    <a:lnTo>
                      <a:pt x="0" y="0"/>
                    </a:lnTo>
                    <a:close/>
                  </a:path>
                </a:pathLst>
              </a:custGeom>
              <a:solidFill>
                <a:schemeClr val="accent1"/>
              </a:solidFill>
            </p:spPr>
            <p:txBody>
              <a:bodyPr wrap="square" lIns="0" tIns="0" rIns="0" bIns="0" rtlCol="0"/>
              <a:lstStyle/>
              <a:p>
                <a:endParaRPr/>
              </a:p>
            </p:txBody>
          </p:sp>
          <p:sp>
            <p:nvSpPr>
              <p:cNvPr id="21" name="object 3"/>
              <p:cNvSpPr/>
              <p:nvPr userDrawn="1"/>
            </p:nvSpPr>
            <p:spPr>
              <a:xfrm>
                <a:off x="5486939" y="5283720"/>
                <a:ext cx="813435" cy="610235"/>
              </a:xfrm>
              <a:custGeom>
                <a:avLst/>
                <a:gdLst/>
                <a:ahLst/>
                <a:cxnLst/>
                <a:rect l="l" t="t" r="r" b="b"/>
                <a:pathLst>
                  <a:path w="813435" h="610235">
                    <a:moveTo>
                      <a:pt x="812876" y="0"/>
                    </a:moveTo>
                    <a:lnTo>
                      <a:pt x="0" y="0"/>
                    </a:lnTo>
                    <a:lnTo>
                      <a:pt x="412788" y="609650"/>
                    </a:lnTo>
                    <a:lnTo>
                      <a:pt x="812876" y="0"/>
                    </a:lnTo>
                    <a:close/>
                  </a:path>
                </a:pathLst>
              </a:custGeom>
              <a:solidFill>
                <a:srgbClr val="9EA700"/>
              </a:solidFill>
            </p:spPr>
            <p:txBody>
              <a:bodyPr wrap="square" lIns="0" tIns="0" rIns="0" bIns="0" rtlCol="0"/>
              <a:lstStyle/>
              <a:p>
                <a:endParaRPr/>
              </a:p>
            </p:txBody>
          </p:sp>
        </p:grpSp>
        <p:pic>
          <p:nvPicPr>
            <p:cNvPr id="4" name="Afbeelding 3">
              <a:extLst>
                <a:ext uri="{FF2B5EF4-FFF2-40B4-BE49-F238E27FC236}">
                  <a16:creationId xmlns:a16="http://schemas.microsoft.com/office/drawing/2014/main" id="{916A5A41-70D1-4E19-AA8F-358D4AA1927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29424" t="18614" r="34878" b="57624"/>
            <a:stretch/>
          </p:blipFill>
          <p:spPr>
            <a:xfrm>
              <a:off x="1476375" y="514350"/>
              <a:ext cx="975003" cy="762000"/>
            </a:xfrm>
            <a:prstGeom prst="rect">
              <a:avLst/>
            </a:prstGeom>
          </p:spPr>
        </p:pic>
        <p:pic>
          <p:nvPicPr>
            <p:cNvPr id="5" name="Afbeelding 4">
              <a:extLst>
                <a:ext uri="{FF2B5EF4-FFF2-40B4-BE49-F238E27FC236}">
                  <a16:creationId xmlns:a16="http://schemas.microsoft.com/office/drawing/2014/main" id="{578FE056-EDDC-4031-859F-DBF99481F9B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35801" t="59806" r="32463" b="20796"/>
            <a:stretch/>
          </p:blipFill>
          <p:spPr>
            <a:xfrm>
              <a:off x="9344025" y="4686300"/>
              <a:ext cx="866775" cy="622062"/>
            </a:xfrm>
            <a:prstGeom prst="rect">
              <a:avLst/>
            </a:prstGeom>
          </p:spPr>
        </p:pic>
      </p:grpSp>
      <p:sp>
        <p:nvSpPr>
          <p:cNvPr id="15" name="Tijdelijke aanduiding voor tekst 14"/>
          <p:cNvSpPr>
            <a:spLocks noGrp="1"/>
          </p:cNvSpPr>
          <p:nvPr>
            <p:ph type="body" sz="quarter" idx="13"/>
          </p:nvPr>
        </p:nvSpPr>
        <p:spPr>
          <a:xfrm>
            <a:off x="2451378" y="2616188"/>
            <a:ext cx="7239000" cy="864339"/>
          </a:xfrm>
        </p:spPr>
        <p:txBody>
          <a:bodyPr vert="horz" wrap="square" lIns="0" tIns="43180" rIns="0" bIns="0" rtlCol="0" anchor="ctr">
            <a:spAutoFit/>
          </a:bodyPr>
          <a:lstStyle>
            <a:lvl1pPr marL="8890" indent="0" algn="ctr">
              <a:buNone/>
              <a:defRPr lang="nl-NL" sz="2800" b="0" cap="all" spc="-20" baseline="0" dirty="0" smtClean="0">
                <a:solidFill>
                  <a:srgbClr val="FFFFFF"/>
                </a:solidFill>
                <a:latin typeface="Arial Black"/>
                <a:cs typeface="Arial Black"/>
              </a:defRPr>
            </a:lvl1pPr>
            <a:lvl2pPr marL="193675" indent="0">
              <a:buNone/>
              <a:defRPr lang="nl-NL" sz="1800" dirty="0">
                <a:solidFill>
                  <a:schemeClr val="tx1"/>
                </a:solidFill>
                <a:cs typeface="+mn-cs"/>
              </a:defRPr>
            </a:lvl2pPr>
          </a:lstStyle>
          <a:p>
            <a:pPr marL="12065" marR="5080" lvl="0" indent="-3175" algn="ctr">
              <a:lnSpc>
                <a:spcPts val="3200"/>
              </a:lnSpc>
              <a:spcBef>
                <a:spcPts val="340"/>
              </a:spcBef>
            </a:pPr>
            <a:r>
              <a:rPr lang="nl-NL" dirty="0"/>
              <a:t>Tekststijl van het model bewerken</a:t>
            </a:r>
          </a:p>
        </p:txBody>
      </p:sp>
      <p:sp>
        <p:nvSpPr>
          <p:cNvPr id="19" name="Tijdelijke aanduiding voor tekst 18"/>
          <p:cNvSpPr>
            <a:spLocks noGrp="1"/>
          </p:cNvSpPr>
          <p:nvPr>
            <p:ph type="body" sz="quarter" idx="14" hasCustomPrompt="1"/>
          </p:nvPr>
        </p:nvSpPr>
        <p:spPr>
          <a:xfrm>
            <a:off x="1905001" y="5878295"/>
            <a:ext cx="4471386" cy="409343"/>
          </a:xfrm>
        </p:spPr>
        <p:txBody>
          <a:bodyPr wrap="square" lIns="0" tIns="0" rIns="0" bIns="0">
            <a:spAutoFit/>
          </a:bodyPr>
          <a:lstStyle>
            <a:lvl1pPr marL="0" indent="0" algn="r">
              <a:buNone/>
              <a:defRPr lang="nl-NL" sz="2000" i="1" kern="1200" dirty="0">
                <a:solidFill>
                  <a:srgbClr val="213343"/>
                </a:solidFill>
                <a:latin typeface="Arial"/>
                <a:ea typeface="+mn-ea"/>
                <a:cs typeface="Arial"/>
              </a:defRPr>
            </a:lvl1pPr>
          </a:lstStyle>
          <a:p>
            <a:pPr lvl="0"/>
            <a:r>
              <a:rPr lang="nl-NL" dirty="0"/>
              <a:t>Naam, </a:t>
            </a:r>
          </a:p>
        </p:txBody>
      </p:sp>
      <p:sp>
        <p:nvSpPr>
          <p:cNvPr id="20" name="Tijdelijke aanduiding voor tekst 18"/>
          <p:cNvSpPr>
            <a:spLocks noGrp="1"/>
          </p:cNvSpPr>
          <p:nvPr>
            <p:ph type="body" sz="quarter" idx="15" hasCustomPrompt="1"/>
          </p:nvPr>
        </p:nvSpPr>
        <p:spPr>
          <a:xfrm>
            <a:off x="6407368" y="5878295"/>
            <a:ext cx="4006632" cy="409343"/>
          </a:xfrm>
        </p:spPr>
        <p:txBody>
          <a:bodyPr wrap="square" lIns="0" tIns="0" rIns="0" bIns="0">
            <a:spAutoFit/>
          </a:bodyPr>
          <a:lstStyle>
            <a:lvl1pPr marL="0" indent="0" algn="l">
              <a:buNone/>
              <a:defRPr lang="nl-NL" sz="2000" i="1" kern="1200" dirty="0">
                <a:solidFill>
                  <a:srgbClr val="213343"/>
                </a:solidFill>
                <a:latin typeface="Arial"/>
                <a:ea typeface="+mn-ea"/>
                <a:cs typeface="Arial"/>
              </a:defRPr>
            </a:lvl1pPr>
          </a:lstStyle>
          <a:p>
            <a:pPr lvl="0"/>
            <a:r>
              <a:rPr lang="nl-NL" dirty="0"/>
              <a:t>functietitel</a:t>
            </a:r>
          </a:p>
        </p:txBody>
      </p:sp>
      <p:sp>
        <p:nvSpPr>
          <p:cNvPr id="16"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6427206C-FC88-4963-9230-590A1FF8F685}" type="datetime1">
              <a:rPr lang="en-US" smtClean="0"/>
              <a:t>11/21/2022</a:t>
            </a:fld>
            <a:endParaRPr lang="en-GB"/>
          </a:p>
        </p:txBody>
      </p:sp>
      <p:sp>
        <p:nvSpPr>
          <p:cNvPr id="17"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23"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24" name="Afbeelding 23" descr="HHS_NL_groen_HEX.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98438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ote - 2">
    <p:spTree>
      <p:nvGrpSpPr>
        <p:cNvPr id="1" name=""/>
        <p:cNvGrpSpPr/>
        <p:nvPr/>
      </p:nvGrpSpPr>
      <p:grpSpPr>
        <a:xfrm>
          <a:off x="0" y="0"/>
          <a:ext cx="0" cy="0"/>
          <a:chOff x="0" y="0"/>
          <a:chExt cx="0" cy="0"/>
        </a:xfrm>
      </p:grpSpPr>
      <p:grpSp>
        <p:nvGrpSpPr>
          <p:cNvPr id="4" name="Groep 3">
            <a:extLst>
              <a:ext uri="{FF2B5EF4-FFF2-40B4-BE49-F238E27FC236}">
                <a16:creationId xmlns:a16="http://schemas.microsoft.com/office/drawing/2014/main" id="{D64AB382-4DC8-4B0F-94C7-AEA099915EC4}"/>
              </a:ext>
            </a:extLst>
          </p:cNvPr>
          <p:cNvGrpSpPr/>
          <p:nvPr userDrawn="1"/>
        </p:nvGrpSpPr>
        <p:grpSpPr>
          <a:xfrm>
            <a:off x="1219315" y="406440"/>
            <a:ext cx="9754870" cy="5283835"/>
            <a:chOff x="1219315" y="406440"/>
            <a:chExt cx="9754870" cy="5283835"/>
          </a:xfrm>
        </p:grpSpPr>
        <p:sp>
          <p:nvSpPr>
            <p:cNvPr id="14" name="object 2"/>
            <p:cNvSpPr/>
            <p:nvPr userDrawn="1"/>
          </p:nvSpPr>
          <p:spPr>
            <a:xfrm>
              <a:off x="1219315" y="406440"/>
              <a:ext cx="9754870" cy="5283835"/>
            </a:xfrm>
            <a:custGeom>
              <a:avLst/>
              <a:gdLst/>
              <a:ahLst/>
              <a:cxnLst/>
              <a:rect l="l" t="t" r="r" b="b"/>
              <a:pathLst>
                <a:path w="9754870" h="5283835">
                  <a:moveTo>
                    <a:pt x="9754565" y="0"/>
                  </a:moveTo>
                  <a:lnTo>
                    <a:pt x="0" y="203225"/>
                  </a:lnTo>
                  <a:lnTo>
                    <a:pt x="609663" y="5080495"/>
                  </a:lnTo>
                  <a:lnTo>
                    <a:pt x="9144901" y="5283720"/>
                  </a:lnTo>
                  <a:lnTo>
                    <a:pt x="9754565" y="0"/>
                  </a:lnTo>
                  <a:close/>
                </a:path>
              </a:pathLst>
            </a:custGeom>
            <a:solidFill>
              <a:schemeClr val="tx2"/>
            </a:solidFill>
          </p:spPr>
          <p:txBody>
            <a:bodyPr wrap="square" lIns="0" tIns="0" rIns="0" bIns="0" rtlCol="0"/>
            <a:lstStyle/>
            <a:p>
              <a:endParaRPr/>
            </a:p>
          </p:txBody>
        </p:sp>
        <p:pic>
          <p:nvPicPr>
            <p:cNvPr id="18" name="Afbeelding 17">
              <a:extLst>
                <a:ext uri="{FF2B5EF4-FFF2-40B4-BE49-F238E27FC236}">
                  <a16:creationId xmlns:a16="http://schemas.microsoft.com/office/drawing/2014/main" id="{89931C96-1086-46CF-84F0-387E178E54F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29424" t="18614" r="34878" b="57624"/>
            <a:stretch/>
          </p:blipFill>
          <p:spPr>
            <a:xfrm>
              <a:off x="1476375" y="741029"/>
              <a:ext cx="975003" cy="762000"/>
            </a:xfrm>
            <a:prstGeom prst="rect">
              <a:avLst/>
            </a:prstGeom>
          </p:spPr>
        </p:pic>
        <p:pic>
          <p:nvPicPr>
            <p:cNvPr id="21" name="Afbeelding 20">
              <a:extLst>
                <a:ext uri="{FF2B5EF4-FFF2-40B4-BE49-F238E27FC236}">
                  <a16:creationId xmlns:a16="http://schemas.microsoft.com/office/drawing/2014/main" id="{BFFF8D0A-3D24-4932-947D-0BF048BD1689}"/>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35801" t="59806" r="32463" b="20796"/>
            <a:stretch/>
          </p:blipFill>
          <p:spPr>
            <a:xfrm>
              <a:off x="9344025" y="4886325"/>
              <a:ext cx="866775" cy="622062"/>
            </a:xfrm>
            <a:prstGeom prst="rect">
              <a:avLst/>
            </a:prstGeom>
          </p:spPr>
        </p:pic>
      </p:grpSp>
      <p:sp>
        <p:nvSpPr>
          <p:cNvPr id="16" name="object 3"/>
          <p:cNvSpPr/>
          <p:nvPr userDrawn="1"/>
        </p:nvSpPr>
        <p:spPr>
          <a:xfrm>
            <a:off x="5486939" y="5283720"/>
            <a:ext cx="813435" cy="610235"/>
          </a:xfrm>
          <a:custGeom>
            <a:avLst/>
            <a:gdLst/>
            <a:ahLst/>
            <a:cxnLst/>
            <a:rect l="l" t="t" r="r" b="b"/>
            <a:pathLst>
              <a:path w="813435" h="610235">
                <a:moveTo>
                  <a:pt x="812876" y="0"/>
                </a:moveTo>
                <a:lnTo>
                  <a:pt x="0" y="0"/>
                </a:lnTo>
                <a:lnTo>
                  <a:pt x="412788" y="609650"/>
                </a:lnTo>
                <a:lnTo>
                  <a:pt x="812876" y="0"/>
                </a:lnTo>
                <a:close/>
              </a:path>
            </a:pathLst>
          </a:custGeom>
          <a:solidFill>
            <a:schemeClr val="tx2"/>
          </a:solidFill>
        </p:spPr>
        <p:txBody>
          <a:bodyPr wrap="square" lIns="0" tIns="0" rIns="0" bIns="0" rtlCol="0"/>
          <a:lstStyle/>
          <a:p>
            <a:endParaRPr/>
          </a:p>
        </p:txBody>
      </p:sp>
      <p:sp>
        <p:nvSpPr>
          <p:cNvPr id="15" name="Tijdelijke aanduiding voor tekst 14"/>
          <p:cNvSpPr>
            <a:spLocks noGrp="1"/>
          </p:cNvSpPr>
          <p:nvPr>
            <p:ph type="body" sz="quarter" idx="13"/>
          </p:nvPr>
        </p:nvSpPr>
        <p:spPr>
          <a:xfrm>
            <a:off x="2451378" y="2616188"/>
            <a:ext cx="7239000" cy="864339"/>
          </a:xfrm>
        </p:spPr>
        <p:txBody>
          <a:bodyPr vert="horz" wrap="square" lIns="0" tIns="43180" rIns="0" bIns="0" rtlCol="0" anchor="ctr">
            <a:spAutoFit/>
          </a:bodyPr>
          <a:lstStyle>
            <a:lvl1pPr marL="8890" indent="0" algn="ctr">
              <a:buNone/>
              <a:defRPr lang="nl-NL" sz="2800" b="0" cap="all" spc="-20" baseline="0" dirty="0" smtClean="0">
                <a:solidFill>
                  <a:srgbClr val="FFFFFF"/>
                </a:solidFill>
                <a:latin typeface="Arial Black"/>
                <a:cs typeface="Arial Black"/>
              </a:defRPr>
            </a:lvl1pPr>
            <a:lvl2pPr marL="193675" indent="0">
              <a:buNone/>
              <a:defRPr lang="nl-NL" sz="1800" dirty="0">
                <a:solidFill>
                  <a:schemeClr val="tx1"/>
                </a:solidFill>
                <a:cs typeface="+mn-cs"/>
              </a:defRPr>
            </a:lvl2pPr>
          </a:lstStyle>
          <a:p>
            <a:pPr marL="12065" marR="5080" lvl="0" indent="-3175" algn="ctr">
              <a:lnSpc>
                <a:spcPts val="3200"/>
              </a:lnSpc>
              <a:spcBef>
                <a:spcPts val="340"/>
              </a:spcBef>
            </a:pPr>
            <a:r>
              <a:rPr lang="nl-NL" dirty="0"/>
              <a:t>Tekststijl van het model bewerken</a:t>
            </a:r>
          </a:p>
        </p:txBody>
      </p:sp>
      <p:sp>
        <p:nvSpPr>
          <p:cNvPr id="19" name="Tijdelijke aanduiding voor tekst 18"/>
          <p:cNvSpPr>
            <a:spLocks noGrp="1"/>
          </p:cNvSpPr>
          <p:nvPr>
            <p:ph type="body" sz="quarter" idx="14" hasCustomPrompt="1"/>
          </p:nvPr>
        </p:nvSpPr>
        <p:spPr>
          <a:xfrm>
            <a:off x="1904400" y="5878295"/>
            <a:ext cx="4471386" cy="409343"/>
          </a:xfrm>
        </p:spPr>
        <p:txBody>
          <a:bodyPr wrap="square" lIns="0" tIns="0" rIns="0" bIns="0">
            <a:spAutoFit/>
          </a:bodyPr>
          <a:lstStyle>
            <a:lvl1pPr marL="0" indent="0" algn="r">
              <a:buNone/>
              <a:defRPr lang="nl-NL" sz="2000" i="1" kern="1200" dirty="0">
                <a:solidFill>
                  <a:schemeClr val="accent1"/>
                </a:solidFill>
                <a:latin typeface="Arial"/>
                <a:ea typeface="+mn-ea"/>
                <a:cs typeface="Arial"/>
              </a:defRPr>
            </a:lvl1pPr>
          </a:lstStyle>
          <a:p>
            <a:pPr lvl="0"/>
            <a:r>
              <a:rPr lang="nl-NL" dirty="0"/>
              <a:t>Naam, </a:t>
            </a:r>
          </a:p>
        </p:txBody>
      </p:sp>
      <p:sp>
        <p:nvSpPr>
          <p:cNvPr id="20" name="Tijdelijke aanduiding voor tekst 18"/>
          <p:cNvSpPr>
            <a:spLocks noGrp="1"/>
          </p:cNvSpPr>
          <p:nvPr>
            <p:ph type="body" sz="quarter" idx="15" hasCustomPrompt="1"/>
          </p:nvPr>
        </p:nvSpPr>
        <p:spPr>
          <a:xfrm>
            <a:off x="6408000" y="5878295"/>
            <a:ext cx="4006632" cy="409343"/>
          </a:xfrm>
        </p:spPr>
        <p:txBody>
          <a:bodyPr wrap="square" lIns="0" tIns="0" rIns="0" bIns="0">
            <a:spAutoFit/>
          </a:bodyPr>
          <a:lstStyle>
            <a:lvl1pPr marL="0" indent="0" algn="l">
              <a:buNone/>
              <a:defRPr lang="nl-NL" sz="2000" i="1" kern="1200" dirty="0">
                <a:solidFill>
                  <a:schemeClr val="accent1"/>
                </a:solidFill>
                <a:latin typeface="Arial"/>
                <a:ea typeface="+mn-ea"/>
                <a:cs typeface="Arial"/>
              </a:defRPr>
            </a:lvl1pPr>
          </a:lstStyle>
          <a:p>
            <a:pPr lvl="0"/>
            <a:r>
              <a:rPr lang="nl-NL" dirty="0"/>
              <a:t>functietitel</a:t>
            </a:r>
          </a:p>
        </p:txBody>
      </p:sp>
      <p:sp>
        <p:nvSpPr>
          <p:cNvPr id="17"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39B84315-4EA8-4726-8599-EDEE1C336BEB}" type="datetime1">
              <a:rPr lang="en-US" smtClean="0"/>
              <a:t>11/21/2022</a:t>
            </a:fld>
            <a:endParaRPr lang="en-GB"/>
          </a:p>
        </p:txBody>
      </p:sp>
      <p:sp>
        <p:nvSpPr>
          <p:cNvPr id="22"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23"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24" name="Afbeelding 23"/>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1506807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1_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2425940" y="1217403"/>
            <a:ext cx="7114540" cy="428835"/>
          </a:xfrm>
        </p:spPr>
        <p:txBody>
          <a:bodyPr/>
          <a:lstStyle>
            <a:lvl1pPr>
              <a:defRPr>
                <a:solidFill>
                  <a:schemeClr val="tx2"/>
                </a:solidFill>
              </a:defRPr>
            </a:lvl1p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object 2"/>
          <p:cNvSpPr/>
          <p:nvPr userDrawn="1"/>
        </p:nvSpPr>
        <p:spPr>
          <a:xfrm>
            <a:off x="0" y="474186"/>
            <a:ext cx="1219835" cy="1701800"/>
          </a:xfrm>
          <a:custGeom>
            <a:avLst/>
            <a:gdLst/>
            <a:ahLst/>
            <a:cxnLst/>
            <a:rect l="l" t="t" r="r" b="b"/>
            <a:pathLst>
              <a:path w="1219835" h="1701800">
                <a:moveTo>
                  <a:pt x="0" y="0"/>
                </a:moveTo>
                <a:lnTo>
                  <a:pt x="0" y="1701469"/>
                </a:lnTo>
                <a:lnTo>
                  <a:pt x="975601" y="1558010"/>
                </a:lnTo>
                <a:lnTo>
                  <a:pt x="1219314" y="135483"/>
                </a:lnTo>
                <a:lnTo>
                  <a:pt x="0" y="0"/>
                </a:lnTo>
                <a:close/>
              </a:path>
            </a:pathLst>
          </a:custGeom>
          <a:solidFill>
            <a:schemeClr val="tx2"/>
          </a:solidFill>
        </p:spPr>
        <p:txBody>
          <a:bodyPr wrap="square" lIns="0" tIns="0" rIns="0" bIns="0" rtlCol="0"/>
          <a:lstStyle/>
          <a:p>
            <a:endParaRPr/>
          </a:p>
        </p:txBody>
      </p:sp>
      <p:sp>
        <p:nvSpPr>
          <p:cNvPr id="9"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046E8CD1-2BC6-4A54-98E3-CBF45AFC335B}" type="datetime1">
              <a:rPr lang="en-US" smtClean="0"/>
              <a:t>11/21/2022</a:t>
            </a:fld>
            <a:endParaRPr lang="en-GB"/>
          </a:p>
        </p:txBody>
      </p:sp>
      <p:sp>
        <p:nvSpPr>
          <p:cNvPr id="11"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12"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13" name="Afbeelding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375353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2" name="Tijdelijke aanduiding voor afbeelding 6"/>
          <p:cNvSpPr>
            <a:spLocks noGrp="1"/>
          </p:cNvSpPr>
          <p:nvPr>
            <p:ph type="pic" sz="quarter" idx="10" hasCustomPrompt="1"/>
          </p:nvPr>
        </p:nvSpPr>
        <p:spPr>
          <a:xfrm>
            <a:off x="0" y="0"/>
            <a:ext cx="12192000" cy="6858000"/>
          </a:xfrm>
        </p:spPr>
        <p:txBody>
          <a:bodyPr/>
          <a:lstStyle>
            <a:lvl1pPr algn="l">
              <a:defRPr/>
            </a:lvl1pPr>
          </a:lstStyle>
          <a:p>
            <a:r>
              <a:rPr lang="nl-NL" dirty="0"/>
              <a:t>Klik hier en voeg de afbeelding in, klik vervolgens 'reset' of 'opnieuw instellen' in het menu</a:t>
            </a:r>
          </a:p>
        </p:txBody>
      </p:sp>
      <p:sp>
        <p:nvSpPr>
          <p:cNvPr id="6" name="Titel 1"/>
          <p:cNvSpPr>
            <a:spLocks noGrp="1"/>
          </p:cNvSpPr>
          <p:nvPr>
            <p:ph type="title"/>
          </p:nvPr>
        </p:nvSpPr>
        <p:spPr>
          <a:xfrm>
            <a:off x="1409838" y="5321860"/>
            <a:ext cx="9970775" cy="428835"/>
          </a:xfrm>
        </p:spPr>
        <p:txBody>
          <a:bodyPr anchor="b"/>
          <a:lstStyle>
            <a:lvl1pPr>
              <a:defRPr lang="nl-NL" sz="2800" b="1" kern="1200" cap="all" spc="-5" baseline="0" smtClean="0">
                <a:solidFill>
                  <a:srgbClr val="FFFFFF"/>
                </a:solidFill>
                <a:latin typeface="+mj-lt"/>
                <a:ea typeface="+mn-ea"/>
                <a:cs typeface="Arial Black"/>
              </a:defRPr>
            </a:lvl1pPr>
          </a:lstStyle>
          <a:p>
            <a:r>
              <a:rPr lang="en-US" dirty="0" err="1"/>
              <a:t>Titelstijl</a:t>
            </a:r>
            <a:r>
              <a:rPr lang="en-US" dirty="0"/>
              <a:t> van model </a:t>
            </a:r>
            <a:r>
              <a:rPr lang="en-US" dirty="0" err="1"/>
              <a:t>bewerken</a:t>
            </a:r>
            <a:endParaRPr lang="nl-NL" dirty="0"/>
          </a:p>
        </p:txBody>
      </p:sp>
      <p:sp>
        <p:nvSpPr>
          <p:cNvPr id="16" name="Tijdelijke aanduiding voor tekst 11"/>
          <p:cNvSpPr>
            <a:spLocks noGrp="1"/>
          </p:cNvSpPr>
          <p:nvPr>
            <p:ph type="body" sz="quarter" idx="11"/>
          </p:nvPr>
        </p:nvSpPr>
        <p:spPr>
          <a:xfrm>
            <a:off x="7923882" y="812880"/>
            <a:ext cx="3456000" cy="3456000"/>
          </a:xfrm>
          <a:blipFill rotWithShape="1">
            <a:blip r:embed="rId2"/>
            <a:stretch>
              <a:fillRect/>
            </a:stretch>
          </a:blipFill>
        </p:spPr>
        <p:txBody>
          <a:bodyPr lIns="0" tIns="0" rIns="0" bIns="0">
            <a:noAutofit/>
          </a:bodyPr>
          <a:lstStyle>
            <a:lvl1pPr marL="0" indent="0" algn="r">
              <a:buNone/>
              <a:defRPr sz="100">
                <a:solidFill>
                  <a:schemeClr val="bg1"/>
                </a:solidFill>
              </a:defRPr>
            </a:lvl1pPr>
          </a:lstStyle>
          <a:p>
            <a:pPr lvl="0"/>
            <a:endParaRPr lang="nl-NL" dirty="0"/>
          </a:p>
        </p:txBody>
      </p:sp>
      <p:sp>
        <p:nvSpPr>
          <p:cNvPr id="3" name="#"/>
          <p:cNvSpPr>
            <a:spLocks noGrp="1"/>
          </p:cNvSpPr>
          <p:nvPr>
            <p:ph type="body" idx="1" hasCustomPrompt="1"/>
          </p:nvPr>
        </p:nvSpPr>
        <p:spPr>
          <a:xfrm>
            <a:off x="8169275" y="1084233"/>
            <a:ext cx="2978150" cy="2103467"/>
          </a:xfrm>
        </p:spPr>
        <p:txBody>
          <a:bodyPr wrap="none" lIns="0" rIns="0">
            <a:noAutofit/>
          </a:bodyPr>
          <a:lstStyle>
            <a:lvl1pPr marL="0" indent="0" algn="ctr">
              <a:buNone/>
              <a:defRPr sz="139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a:t>
            </a:r>
          </a:p>
        </p:txBody>
      </p:sp>
      <p:sp>
        <p:nvSpPr>
          <p:cNvPr id="14" name="#"/>
          <p:cNvSpPr>
            <a:spLocks noGrp="1"/>
          </p:cNvSpPr>
          <p:nvPr>
            <p:ph type="body" idx="15" hasCustomPrompt="1"/>
          </p:nvPr>
        </p:nvSpPr>
        <p:spPr>
          <a:xfrm>
            <a:off x="8153400" y="1198532"/>
            <a:ext cx="2997200" cy="484748"/>
          </a:xfrm>
        </p:spPr>
        <p:txBody>
          <a:bodyPr wrap="square" lIns="0" rIns="0">
            <a:spAutoFit/>
          </a:bodyPr>
          <a:lstStyle>
            <a:lvl1pPr marL="0" indent="0" algn="ctr">
              <a:buNone/>
              <a:defRPr sz="2000" cap="none">
                <a:solidFill>
                  <a:srgbClr val="21334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HOOFDSTUK</a:t>
            </a:r>
          </a:p>
        </p:txBody>
      </p:sp>
    </p:spTree>
    <p:extLst>
      <p:ext uri="{BB962C8B-B14F-4D97-AF65-F5344CB8AC3E}">
        <p14:creationId xmlns:p14="http://schemas.microsoft.com/office/powerpoint/2010/main" val="308376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angepaste indeling">
    <p:spTree>
      <p:nvGrpSpPr>
        <p:cNvPr id="1" name=""/>
        <p:cNvGrpSpPr/>
        <p:nvPr/>
      </p:nvGrpSpPr>
      <p:grpSpPr>
        <a:xfrm>
          <a:off x="0" y="0"/>
          <a:ext cx="0" cy="0"/>
          <a:chOff x="0" y="0"/>
          <a:chExt cx="0" cy="0"/>
        </a:xfrm>
      </p:grpSpPr>
      <p:sp>
        <p:nvSpPr>
          <p:cNvPr id="7" name="Tijdelijke aanduiding voor afbeelding 6"/>
          <p:cNvSpPr>
            <a:spLocks noGrp="1"/>
          </p:cNvSpPr>
          <p:nvPr>
            <p:ph type="pic" sz="quarter" idx="10" hasCustomPrompt="1"/>
          </p:nvPr>
        </p:nvSpPr>
        <p:spPr>
          <a:xfrm>
            <a:off x="0" y="0"/>
            <a:ext cx="12192000" cy="6858000"/>
          </a:xfrm>
        </p:spPr>
        <p:txBody>
          <a:bodyPr/>
          <a:lstStyle>
            <a:lvl1pPr algn="l">
              <a:defRPr/>
            </a:lvl1pPr>
          </a:lstStyle>
          <a:p>
            <a:r>
              <a:rPr lang="nl-NL" dirty="0"/>
              <a:t>Klik hier en voeg de afbeelding in, klik vervolgens 'reset' of 'opnieuw instellen' in het menu</a:t>
            </a:r>
          </a:p>
        </p:txBody>
      </p:sp>
      <p:sp>
        <p:nvSpPr>
          <p:cNvPr id="12" name="Tijdelijke aanduiding voor tekst 11"/>
          <p:cNvSpPr>
            <a:spLocks noGrp="1"/>
          </p:cNvSpPr>
          <p:nvPr>
            <p:ph type="body" sz="quarter" idx="11"/>
          </p:nvPr>
        </p:nvSpPr>
        <p:spPr>
          <a:xfrm>
            <a:off x="1" y="0"/>
            <a:ext cx="12192000" cy="6858000"/>
          </a:xfrm>
          <a:blipFill>
            <a:blip r:embed="rId2"/>
            <a:stretch>
              <a:fillRect/>
            </a:stretch>
          </a:blipFill>
        </p:spPr>
        <p:txBody>
          <a:bodyPr lIns="0" tIns="0" rIns="0" bIns="0">
            <a:noAutofit/>
          </a:bodyPr>
          <a:lstStyle>
            <a:lvl1pPr marL="0" indent="0">
              <a:buNone/>
              <a:defRPr sz="100">
                <a:solidFill>
                  <a:schemeClr val="bg1"/>
                </a:solidFill>
              </a:defRPr>
            </a:lvl1pPr>
          </a:lstStyle>
          <a:p>
            <a:pPr lvl="0"/>
            <a:endParaRPr lang="nl-NL" dirty="0"/>
          </a:p>
        </p:txBody>
      </p:sp>
    </p:spTree>
    <p:extLst>
      <p:ext uri="{BB962C8B-B14F-4D97-AF65-F5344CB8AC3E}">
        <p14:creationId xmlns:p14="http://schemas.microsoft.com/office/powerpoint/2010/main" val="366643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6"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1C9402C0-C046-4226-830E-319712E9F740}" type="datetime1">
              <a:rPr lang="en-US" smtClean="0"/>
              <a:t>11/21/2022</a:t>
            </a:fld>
            <a:endParaRPr lang="en-GB"/>
          </a:p>
        </p:txBody>
      </p:sp>
      <p:sp>
        <p:nvSpPr>
          <p:cNvPr id="8"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9"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10" name="Afbeelding 9" descr="HHS_NL_groen_HEX.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354603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Locaties">
    <p:spTree>
      <p:nvGrpSpPr>
        <p:cNvPr id="1" name=""/>
        <p:cNvGrpSpPr/>
        <p:nvPr/>
      </p:nvGrpSpPr>
      <p:grpSpPr>
        <a:xfrm>
          <a:off x="0" y="0"/>
          <a:ext cx="0" cy="0"/>
          <a:chOff x="0" y="0"/>
          <a:chExt cx="0" cy="0"/>
        </a:xfrm>
      </p:grpSpPr>
      <p:pic>
        <p:nvPicPr>
          <p:cNvPr id="3" name="Afbeelding 2"/>
          <p:cNvPicPr>
            <a:picLocks noChangeAspect="1"/>
          </p:cNvPicPr>
          <p:nvPr userDrawn="1"/>
        </p:nvPicPr>
        <p:blipFill rotWithShape="1">
          <a:blip r:embed="rId2" cstate="hqprint">
            <a:extLst>
              <a:ext uri="{28A0092B-C50C-407E-A947-70E740481C1C}">
                <a14:useLocalDpi xmlns:a14="http://schemas.microsoft.com/office/drawing/2010/main"/>
              </a:ext>
            </a:extLst>
          </a:blip>
          <a:srcRect l="25936"/>
          <a:stretch/>
        </p:blipFill>
        <p:spPr>
          <a:xfrm>
            <a:off x="4622800" y="0"/>
            <a:ext cx="7569200" cy="6858000"/>
          </a:xfrm>
          <a:prstGeom prst="rect">
            <a:avLst/>
          </a:prstGeom>
        </p:spPr>
      </p:pic>
      <p:sp>
        <p:nvSpPr>
          <p:cNvPr id="5" name="object 11"/>
          <p:cNvSpPr txBox="1"/>
          <p:nvPr userDrawn="1"/>
        </p:nvSpPr>
        <p:spPr>
          <a:xfrm>
            <a:off x="2613875" y="1027530"/>
            <a:ext cx="1895475" cy="635000"/>
          </a:xfrm>
          <a:prstGeom prst="rect">
            <a:avLst/>
          </a:prstGeom>
        </p:spPr>
        <p:txBody>
          <a:bodyPr vert="horz" wrap="square" lIns="0" tIns="33019" rIns="0" bIns="0" rtlCol="0">
            <a:spAutoFit/>
          </a:bodyPr>
          <a:lstStyle/>
          <a:p>
            <a:pPr marL="337820">
              <a:lnSpc>
                <a:spcPct val="100000"/>
              </a:lnSpc>
              <a:spcBef>
                <a:spcPts val="259"/>
              </a:spcBef>
            </a:pPr>
            <a:r>
              <a:rPr sz="1200" b="1" dirty="0">
                <a:solidFill>
                  <a:schemeClr val="tx2"/>
                </a:solidFill>
                <a:latin typeface="Arial Black"/>
                <a:cs typeface="Arial Black"/>
              </a:rPr>
              <a:t>HOOF</a:t>
            </a:r>
            <a:r>
              <a:rPr sz="1200" b="1" spc="-45" dirty="0">
                <a:solidFill>
                  <a:schemeClr val="tx2"/>
                </a:solidFill>
                <a:latin typeface="Arial Black"/>
                <a:cs typeface="Arial Black"/>
              </a:rPr>
              <a:t>D</a:t>
            </a:r>
            <a:r>
              <a:rPr sz="1200" b="1" dirty="0">
                <a:solidFill>
                  <a:schemeClr val="tx2"/>
                </a:solidFill>
                <a:latin typeface="Arial Black"/>
                <a:cs typeface="Arial Black"/>
              </a:rPr>
              <a:t>VESTIGING</a:t>
            </a:r>
            <a:endParaRPr sz="1200" dirty="0">
              <a:solidFill>
                <a:schemeClr val="tx2"/>
              </a:solidFill>
              <a:latin typeface="Arial Black"/>
              <a:cs typeface="Arial Black"/>
            </a:endParaRPr>
          </a:p>
          <a:p>
            <a:pPr marL="560070" marR="5080" indent="-548005">
              <a:lnSpc>
                <a:spcPct val="111100"/>
              </a:lnSpc>
            </a:pPr>
            <a:r>
              <a:rPr sz="1200" dirty="0">
                <a:solidFill>
                  <a:schemeClr val="tx2"/>
                </a:solidFill>
                <a:latin typeface="Arial"/>
                <a:cs typeface="Arial"/>
              </a:rPr>
              <a:t>Johanna </a:t>
            </a:r>
            <a:r>
              <a:rPr sz="1200" spc="-10" dirty="0">
                <a:solidFill>
                  <a:schemeClr val="tx2"/>
                </a:solidFill>
                <a:latin typeface="Arial"/>
                <a:cs typeface="Arial"/>
              </a:rPr>
              <a:t>Westerdijkplein </a:t>
            </a:r>
            <a:r>
              <a:rPr sz="1200" spc="-5" dirty="0">
                <a:solidFill>
                  <a:schemeClr val="tx2"/>
                </a:solidFill>
                <a:latin typeface="Arial"/>
                <a:cs typeface="Arial"/>
              </a:rPr>
              <a:t>75  2521 </a:t>
            </a:r>
            <a:r>
              <a:rPr sz="1200" dirty="0">
                <a:solidFill>
                  <a:schemeClr val="tx2"/>
                </a:solidFill>
                <a:latin typeface="Arial"/>
                <a:cs typeface="Arial"/>
              </a:rPr>
              <a:t>EN </a:t>
            </a:r>
            <a:r>
              <a:rPr sz="1200" spc="-5" dirty="0">
                <a:solidFill>
                  <a:schemeClr val="tx2"/>
                </a:solidFill>
                <a:latin typeface="Arial"/>
                <a:cs typeface="Arial"/>
              </a:rPr>
              <a:t>Den</a:t>
            </a:r>
            <a:r>
              <a:rPr sz="1200" spc="-95" dirty="0">
                <a:solidFill>
                  <a:schemeClr val="tx2"/>
                </a:solidFill>
                <a:latin typeface="Arial"/>
                <a:cs typeface="Arial"/>
              </a:rPr>
              <a:t> </a:t>
            </a:r>
            <a:r>
              <a:rPr sz="1200" spc="-5" dirty="0">
                <a:solidFill>
                  <a:schemeClr val="tx2"/>
                </a:solidFill>
                <a:latin typeface="Arial"/>
                <a:cs typeface="Arial"/>
              </a:rPr>
              <a:t>Haag</a:t>
            </a:r>
            <a:endParaRPr sz="1200" dirty="0">
              <a:solidFill>
                <a:schemeClr val="tx2"/>
              </a:solidFill>
              <a:latin typeface="Arial"/>
              <a:cs typeface="Arial"/>
            </a:endParaRPr>
          </a:p>
        </p:txBody>
      </p:sp>
      <p:sp>
        <p:nvSpPr>
          <p:cNvPr id="7" name="object 12"/>
          <p:cNvSpPr txBox="1"/>
          <p:nvPr userDrawn="1"/>
        </p:nvSpPr>
        <p:spPr>
          <a:xfrm>
            <a:off x="2942413" y="2253199"/>
            <a:ext cx="1567180" cy="635000"/>
          </a:xfrm>
          <a:prstGeom prst="rect">
            <a:avLst/>
          </a:prstGeom>
        </p:spPr>
        <p:txBody>
          <a:bodyPr vert="horz" wrap="square" lIns="0" tIns="33019" rIns="0" bIns="0" rtlCol="0">
            <a:spAutoFit/>
          </a:bodyPr>
          <a:lstStyle/>
          <a:p>
            <a:pPr algn="ctr">
              <a:lnSpc>
                <a:spcPct val="100000"/>
              </a:lnSpc>
              <a:spcBef>
                <a:spcPts val="259"/>
              </a:spcBef>
            </a:pPr>
            <a:r>
              <a:rPr sz="1200" b="1" dirty="0">
                <a:solidFill>
                  <a:schemeClr val="tx2"/>
                </a:solidFill>
                <a:latin typeface="Arial Black"/>
                <a:cs typeface="Arial Black"/>
              </a:rPr>
              <a:t>VESTIGING</a:t>
            </a:r>
            <a:r>
              <a:rPr sz="1200" b="1" spc="-105" dirty="0">
                <a:solidFill>
                  <a:schemeClr val="tx2"/>
                </a:solidFill>
                <a:latin typeface="Arial Black"/>
                <a:cs typeface="Arial Black"/>
              </a:rPr>
              <a:t> </a:t>
            </a:r>
            <a:r>
              <a:rPr sz="1200" b="1" dirty="0">
                <a:solidFill>
                  <a:schemeClr val="tx2"/>
                </a:solidFill>
                <a:latin typeface="Arial Black"/>
                <a:cs typeface="Arial Black"/>
              </a:rPr>
              <a:t>DELFT</a:t>
            </a:r>
            <a:endParaRPr sz="1200" dirty="0">
              <a:solidFill>
                <a:schemeClr val="tx2"/>
              </a:solidFill>
              <a:latin typeface="Arial Black"/>
              <a:cs typeface="Arial Black"/>
            </a:endParaRPr>
          </a:p>
          <a:p>
            <a:pPr marL="90805" algn="ctr">
              <a:lnSpc>
                <a:spcPct val="100000"/>
              </a:lnSpc>
              <a:spcBef>
                <a:spcPts val="160"/>
              </a:spcBef>
            </a:pPr>
            <a:r>
              <a:rPr sz="1200" spc="-5" dirty="0">
                <a:solidFill>
                  <a:schemeClr val="tx2"/>
                </a:solidFill>
                <a:latin typeface="Arial"/>
                <a:cs typeface="Arial"/>
              </a:rPr>
              <a:t>Rotterdamseweg</a:t>
            </a:r>
            <a:r>
              <a:rPr sz="1200" spc="-100" dirty="0">
                <a:solidFill>
                  <a:schemeClr val="tx2"/>
                </a:solidFill>
                <a:latin typeface="Arial"/>
                <a:cs typeface="Arial"/>
              </a:rPr>
              <a:t> </a:t>
            </a:r>
            <a:r>
              <a:rPr sz="1200" spc="-5" dirty="0">
                <a:solidFill>
                  <a:schemeClr val="tx2"/>
                </a:solidFill>
                <a:latin typeface="Arial"/>
                <a:cs typeface="Arial"/>
              </a:rPr>
              <a:t>137</a:t>
            </a:r>
            <a:endParaRPr sz="1200" dirty="0">
              <a:solidFill>
                <a:schemeClr val="tx2"/>
              </a:solidFill>
              <a:latin typeface="Arial"/>
              <a:cs typeface="Arial"/>
            </a:endParaRPr>
          </a:p>
          <a:p>
            <a:pPr marL="643890">
              <a:lnSpc>
                <a:spcPct val="100000"/>
              </a:lnSpc>
              <a:spcBef>
                <a:spcPts val="160"/>
              </a:spcBef>
            </a:pPr>
            <a:r>
              <a:rPr sz="1200" spc="-5" dirty="0">
                <a:solidFill>
                  <a:schemeClr val="tx2"/>
                </a:solidFill>
                <a:latin typeface="Arial"/>
                <a:cs typeface="Arial"/>
              </a:rPr>
              <a:t>2628 </a:t>
            </a:r>
            <a:r>
              <a:rPr sz="1200" dirty="0">
                <a:solidFill>
                  <a:schemeClr val="tx2"/>
                </a:solidFill>
                <a:latin typeface="Arial"/>
                <a:cs typeface="Arial"/>
              </a:rPr>
              <a:t>AL</a:t>
            </a:r>
            <a:r>
              <a:rPr sz="1200" spc="-204" dirty="0">
                <a:solidFill>
                  <a:schemeClr val="tx2"/>
                </a:solidFill>
                <a:latin typeface="Arial"/>
                <a:cs typeface="Arial"/>
              </a:rPr>
              <a:t> </a:t>
            </a:r>
            <a:r>
              <a:rPr sz="1200" spc="-5" dirty="0">
                <a:solidFill>
                  <a:schemeClr val="tx2"/>
                </a:solidFill>
                <a:latin typeface="Arial"/>
                <a:cs typeface="Arial"/>
              </a:rPr>
              <a:t>Delft</a:t>
            </a:r>
            <a:endParaRPr sz="1200" dirty="0">
              <a:solidFill>
                <a:schemeClr val="tx2"/>
              </a:solidFill>
              <a:latin typeface="Arial"/>
              <a:cs typeface="Arial"/>
            </a:endParaRPr>
          </a:p>
        </p:txBody>
      </p:sp>
      <p:sp>
        <p:nvSpPr>
          <p:cNvPr id="8" name="object 13"/>
          <p:cNvSpPr txBox="1"/>
          <p:nvPr userDrawn="1"/>
        </p:nvSpPr>
        <p:spPr>
          <a:xfrm>
            <a:off x="1168401" y="3472520"/>
            <a:ext cx="3340846" cy="654025"/>
          </a:xfrm>
          <a:prstGeom prst="rect">
            <a:avLst/>
          </a:prstGeom>
        </p:spPr>
        <p:txBody>
          <a:bodyPr vert="horz" wrap="square" lIns="0" tIns="33020" rIns="0" bIns="0" rtlCol="0">
            <a:spAutoFit/>
          </a:bodyPr>
          <a:lstStyle/>
          <a:p>
            <a:pPr marR="5080" algn="r">
              <a:lnSpc>
                <a:spcPct val="100000"/>
              </a:lnSpc>
              <a:spcBef>
                <a:spcPts val="260"/>
              </a:spcBef>
            </a:pPr>
            <a:r>
              <a:rPr sz="1200" b="1" spc="-10" dirty="0">
                <a:solidFill>
                  <a:schemeClr val="tx2"/>
                </a:solidFill>
                <a:latin typeface="Arial Black"/>
                <a:cs typeface="Arial Black"/>
              </a:rPr>
              <a:t>SPORTCAMPUS</a:t>
            </a:r>
            <a:r>
              <a:rPr sz="1200" b="1" spc="-55" dirty="0">
                <a:solidFill>
                  <a:schemeClr val="tx2"/>
                </a:solidFill>
                <a:latin typeface="Arial Black"/>
                <a:cs typeface="Arial Black"/>
              </a:rPr>
              <a:t> </a:t>
            </a:r>
            <a:r>
              <a:rPr sz="1200" b="1" spc="-15" dirty="0">
                <a:solidFill>
                  <a:schemeClr val="tx2"/>
                </a:solidFill>
                <a:latin typeface="Arial Black"/>
                <a:cs typeface="Arial Black"/>
              </a:rPr>
              <a:t>ZUIDERPARK</a:t>
            </a:r>
            <a:endParaRPr sz="1200" dirty="0">
              <a:solidFill>
                <a:schemeClr val="tx2"/>
              </a:solidFill>
              <a:latin typeface="Arial Black"/>
              <a:cs typeface="Arial Black"/>
            </a:endParaRPr>
          </a:p>
          <a:p>
            <a:pPr marR="5080" algn="r">
              <a:lnSpc>
                <a:spcPct val="100000"/>
              </a:lnSpc>
              <a:spcBef>
                <a:spcPts val="260"/>
              </a:spcBef>
            </a:pPr>
            <a:r>
              <a:rPr lang="nl-NL" sz="1200" dirty="0">
                <a:solidFill>
                  <a:schemeClr val="tx2"/>
                </a:solidFill>
                <a:latin typeface="+mn-lt"/>
                <a:cs typeface="Arial"/>
              </a:rPr>
              <a:t>Meester P. </a:t>
            </a:r>
            <a:r>
              <a:rPr lang="nl-NL" sz="1200" dirty="0" err="1">
                <a:solidFill>
                  <a:schemeClr val="tx2"/>
                </a:solidFill>
                <a:latin typeface="+mn-lt"/>
                <a:cs typeface="Arial"/>
              </a:rPr>
              <a:t>Droogleever</a:t>
            </a:r>
            <a:r>
              <a:rPr lang="nl-NL" sz="1200" baseline="0" dirty="0">
                <a:solidFill>
                  <a:schemeClr val="tx2"/>
                </a:solidFill>
                <a:latin typeface="+mn-lt"/>
                <a:cs typeface="Arial"/>
              </a:rPr>
              <a:t> </a:t>
            </a:r>
            <a:r>
              <a:rPr lang="nl-NL" sz="1200" dirty="0">
                <a:solidFill>
                  <a:schemeClr val="tx2"/>
                </a:solidFill>
                <a:latin typeface="+mn-lt"/>
                <a:cs typeface="Arial"/>
              </a:rPr>
              <a:t>Fortuynweg 22</a:t>
            </a:r>
          </a:p>
          <a:p>
            <a:pPr marR="5080" algn="r">
              <a:lnSpc>
                <a:spcPct val="100000"/>
              </a:lnSpc>
              <a:spcBef>
                <a:spcPts val="260"/>
              </a:spcBef>
            </a:pPr>
            <a:r>
              <a:rPr lang="nl-NL" sz="1200" spc="-5" dirty="0">
                <a:solidFill>
                  <a:schemeClr val="tx2"/>
                </a:solidFill>
                <a:latin typeface="+mn-lt"/>
                <a:cs typeface="Arial"/>
              </a:rPr>
              <a:t>2533 SR Den</a:t>
            </a:r>
            <a:r>
              <a:rPr lang="nl-NL" sz="1200" spc="-100" dirty="0">
                <a:solidFill>
                  <a:schemeClr val="tx2"/>
                </a:solidFill>
                <a:latin typeface="+mn-lt"/>
                <a:cs typeface="Arial"/>
              </a:rPr>
              <a:t> </a:t>
            </a:r>
            <a:r>
              <a:rPr lang="nl-NL" sz="1200" spc="-5" dirty="0">
                <a:solidFill>
                  <a:schemeClr val="tx2"/>
                </a:solidFill>
                <a:latin typeface="+mn-lt"/>
                <a:cs typeface="Arial"/>
              </a:rPr>
              <a:t>Haag</a:t>
            </a:r>
            <a:endParaRPr lang="nl-NL" sz="1200" dirty="0">
              <a:solidFill>
                <a:schemeClr val="tx2"/>
              </a:solidFill>
              <a:latin typeface="+mn-lt"/>
              <a:cs typeface="Arial"/>
            </a:endParaRPr>
          </a:p>
        </p:txBody>
      </p:sp>
      <p:sp>
        <p:nvSpPr>
          <p:cNvPr id="9" name="object 14"/>
          <p:cNvSpPr txBox="1"/>
          <p:nvPr userDrawn="1"/>
        </p:nvSpPr>
        <p:spPr>
          <a:xfrm>
            <a:off x="2316144" y="4691839"/>
            <a:ext cx="2193290" cy="654025"/>
          </a:xfrm>
          <a:prstGeom prst="rect">
            <a:avLst/>
          </a:prstGeom>
        </p:spPr>
        <p:txBody>
          <a:bodyPr vert="horz" wrap="square" lIns="0" tIns="33020" rIns="0" bIns="0" rtlCol="0">
            <a:spAutoFit/>
          </a:bodyPr>
          <a:lstStyle/>
          <a:p>
            <a:pPr marL="12700">
              <a:lnSpc>
                <a:spcPct val="100000"/>
              </a:lnSpc>
              <a:spcBef>
                <a:spcPts val="260"/>
              </a:spcBef>
            </a:pPr>
            <a:r>
              <a:rPr sz="1200" b="1" dirty="0">
                <a:solidFill>
                  <a:schemeClr val="tx2"/>
                </a:solidFill>
                <a:latin typeface="Arial Black"/>
                <a:cs typeface="Arial Black"/>
              </a:rPr>
              <a:t>VESTIGING</a:t>
            </a:r>
            <a:r>
              <a:rPr sz="1200" b="1" spc="-105" dirty="0">
                <a:solidFill>
                  <a:schemeClr val="tx2"/>
                </a:solidFill>
                <a:latin typeface="Arial Black"/>
                <a:cs typeface="Arial Black"/>
              </a:rPr>
              <a:t> </a:t>
            </a:r>
            <a:r>
              <a:rPr sz="1200" b="1" spc="-5" dirty="0">
                <a:solidFill>
                  <a:schemeClr val="tx2"/>
                </a:solidFill>
                <a:latin typeface="Arial Black"/>
                <a:cs typeface="Arial Black"/>
              </a:rPr>
              <a:t>ZOETERMEER</a:t>
            </a:r>
            <a:endParaRPr sz="1200" dirty="0">
              <a:solidFill>
                <a:schemeClr val="tx2"/>
              </a:solidFill>
              <a:latin typeface="Arial Black"/>
              <a:cs typeface="Arial Black"/>
            </a:endParaRPr>
          </a:p>
          <a:p>
            <a:pPr marL="12700" algn="r">
              <a:lnSpc>
                <a:spcPct val="100000"/>
              </a:lnSpc>
              <a:spcBef>
                <a:spcPts val="260"/>
              </a:spcBef>
            </a:pPr>
            <a:r>
              <a:rPr lang="nl-NL" sz="1200" dirty="0" err="1">
                <a:solidFill>
                  <a:schemeClr val="tx2"/>
                </a:solidFill>
                <a:latin typeface="+mn-lt"/>
                <a:cs typeface="Arial"/>
              </a:rPr>
              <a:t>Bleiswijkseweg</a:t>
            </a:r>
            <a:r>
              <a:rPr lang="nl-NL" sz="1200" dirty="0">
                <a:solidFill>
                  <a:schemeClr val="tx2"/>
                </a:solidFill>
                <a:latin typeface="+mn-lt"/>
                <a:cs typeface="Arial"/>
              </a:rPr>
              <a:t> 37</a:t>
            </a:r>
            <a:endParaRPr lang="nl-NL" sz="1200" spc="-5" dirty="0">
              <a:solidFill>
                <a:schemeClr val="tx2"/>
              </a:solidFill>
              <a:latin typeface="+mn-lt"/>
              <a:cs typeface="Arial"/>
            </a:endParaRPr>
          </a:p>
          <a:p>
            <a:pPr marL="12700" algn="r">
              <a:lnSpc>
                <a:spcPct val="100000"/>
              </a:lnSpc>
              <a:spcBef>
                <a:spcPts val="260"/>
              </a:spcBef>
            </a:pPr>
            <a:r>
              <a:rPr lang="nl-NL" sz="1200" spc="-5" dirty="0">
                <a:solidFill>
                  <a:schemeClr val="tx2"/>
                </a:solidFill>
                <a:latin typeface="+mn-lt"/>
                <a:cs typeface="Arial"/>
              </a:rPr>
              <a:t>2712 BP</a:t>
            </a:r>
            <a:r>
              <a:rPr lang="nl-NL" sz="1200" dirty="0">
                <a:solidFill>
                  <a:schemeClr val="tx2"/>
                </a:solidFill>
                <a:latin typeface="+mn-lt"/>
                <a:cs typeface="Arial"/>
              </a:rPr>
              <a:t> </a:t>
            </a:r>
            <a:r>
              <a:rPr lang="nl-NL" sz="1200" spc="-5" dirty="0">
                <a:solidFill>
                  <a:schemeClr val="tx2"/>
                </a:solidFill>
                <a:latin typeface="+mn-lt"/>
                <a:cs typeface="Arial"/>
              </a:rPr>
              <a:t>Zoetermeer</a:t>
            </a:r>
            <a:endParaRPr lang="nl-NL" sz="1200" dirty="0">
              <a:solidFill>
                <a:schemeClr val="tx2"/>
              </a:solidFill>
              <a:latin typeface="+mn-lt"/>
              <a:cs typeface="Arial"/>
            </a:endParaRPr>
          </a:p>
        </p:txBody>
      </p:sp>
      <p:pic>
        <p:nvPicPr>
          <p:cNvPr id="10" name="Afbeelding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21041" y="2933431"/>
            <a:ext cx="3510570" cy="1039129"/>
          </a:xfrm>
          <a:prstGeom prst="rect">
            <a:avLst/>
          </a:prstGeom>
        </p:spPr>
      </p:pic>
    </p:spTree>
    <p:extLst>
      <p:ext uri="{BB962C8B-B14F-4D97-AF65-F5344CB8AC3E}">
        <p14:creationId xmlns:p14="http://schemas.microsoft.com/office/powerpoint/2010/main" val="291549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Animatie">
    <p:spTree>
      <p:nvGrpSpPr>
        <p:cNvPr id="1" name=""/>
        <p:cNvGrpSpPr/>
        <p:nvPr/>
      </p:nvGrpSpPr>
      <p:grpSpPr>
        <a:xfrm>
          <a:off x="0" y="0"/>
          <a:ext cx="0" cy="0"/>
          <a:chOff x="0" y="0"/>
          <a:chExt cx="0" cy="0"/>
        </a:xfrm>
      </p:grpSpPr>
      <p:pic>
        <p:nvPicPr>
          <p:cNvPr id="2" name="Afbeelding 1" descr="lets-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88389" cy="6858000"/>
          </a:xfrm>
          <a:prstGeom prst="rect">
            <a:avLst/>
          </a:prstGeom>
        </p:spPr>
      </p:pic>
      <p:pic>
        <p:nvPicPr>
          <p:cNvPr id="3" name="Afbeelding 2" descr="lets-2.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88389" cy="6858000"/>
          </a:xfrm>
          <a:prstGeom prst="rect">
            <a:avLst/>
          </a:prstGeom>
        </p:spPr>
      </p:pic>
      <p:pic>
        <p:nvPicPr>
          <p:cNvPr id="4" name="Afbeelding 3" descr="lets-3.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0" y="0"/>
            <a:ext cx="12188389" cy="6858000"/>
          </a:xfrm>
          <a:prstGeom prst="rect">
            <a:avLst/>
          </a:prstGeom>
        </p:spPr>
      </p:pic>
      <p:pic>
        <p:nvPicPr>
          <p:cNvPr id="5" name="Afbeelding 4" descr="lets-4.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0"/>
            <a:ext cx="12188389" cy="6858000"/>
          </a:xfrm>
          <a:prstGeom prst="rect">
            <a:avLst/>
          </a:prstGeom>
        </p:spPr>
      </p:pic>
    </p:spTree>
    <p:extLst>
      <p:ext uri="{BB962C8B-B14F-4D97-AF65-F5344CB8AC3E}">
        <p14:creationId xmlns:p14="http://schemas.microsoft.com/office/powerpoint/2010/main" val="382177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nodeType="afterEffect">
                                  <p:stCondLst>
                                    <p:cond delay="75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75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1_Titeldia">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Titelstijl van model bewerken</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Klik om de titelstijl van het model te bewerken</a:t>
            </a:r>
            <a:endParaRPr lang="en-US" dirty="0"/>
          </a:p>
        </p:txBody>
      </p:sp>
      <p:sp>
        <p:nvSpPr>
          <p:cNvPr id="4" name="Date Placeholder 3"/>
          <p:cNvSpPr>
            <a:spLocks noGrp="1"/>
          </p:cNvSpPr>
          <p:nvPr>
            <p:ph type="dt" sz="half" idx="10"/>
          </p:nvPr>
        </p:nvSpPr>
        <p:spPr>
          <a:xfrm>
            <a:off x="910800" y="6598800"/>
            <a:ext cx="2743200" cy="169277"/>
          </a:xfrm>
        </p:spPr>
        <p:txBody>
          <a:bodyPr/>
          <a:lstStyle/>
          <a:p>
            <a:fld id="{7C90F9C9-A355-4B36-BF8A-F8F5E56024DE}" type="datetime1">
              <a:rPr lang="en-US" smtClean="0"/>
              <a:t>11/21/2022</a:t>
            </a:fld>
            <a:endParaRPr lang="en-US"/>
          </a:p>
        </p:txBody>
      </p:sp>
      <p:sp>
        <p:nvSpPr>
          <p:cNvPr id="5" name="Footer Placeholder 4"/>
          <p:cNvSpPr>
            <a:spLocks noGrp="1"/>
          </p:cNvSpPr>
          <p:nvPr>
            <p:ph type="ftr" sz="quarter" idx="11"/>
          </p:nvPr>
        </p:nvSpPr>
        <p:spPr>
          <a:xfrm>
            <a:off x="910800" y="6404400"/>
            <a:ext cx="4114800" cy="169277"/>
          </a:xfrm>
        </p:spPr>
        <p:txBody>
          <a:bodyPr/>
          <a:lstStyle/>
          <a:p>
            <a:pPr algn="r"/>
            <a:r>
              <a:rPr lang="en-US"/>
              <a:t>Programming 2 - Instructiecollege lesweek 12 - Arrays &amp; Common Array Algoritmes</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‹nr.›</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2942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8" name="Tijdelijke aanduiding voor afbeelding 6"/>
          <p:cNvSpPr>
            <a:spLocks noGrp="1"/>
          </p:cNvSpPr>
          <p:nvPr>
            <p:ph type="pic" sz="quarter" idx="12" hasCustomPrompt="1"/>
          </p:nvPr>
        </p:nvSpPr>
        <p:spPr>
          <a:xfrm>
            <a:off x="0" y="0"/>
            <a:ext cx="12192000" cy="6858000"/>
          </a:xfrm>
        </p:spPr>
        <p:txBody>
          <a:bodyPr/>
          <a:lstStyle>
            <a:lvl1pPr algn="l">
              <a:defRPr/>
            </a:lvl1pPr>
          </a:lstStyle>
          <a:p>
            <a:r>
              <a:rPr lang="nl-NL" dirty="0"/>
              <a:t>Klik hier en voeg de afbeelding in, klik vervolgens 'reset' of 'opnieuw instellen' in het menu</a:t>
            </a:r>
          </a:p>
        </p:txBody>
      </p:sp>
      <p:sp>
        <p:nvSpPr>
          <p:cNvPr id="9" name="Tijdelijke aanduiding voor tekst 11"/>
          <p:cNvSpPr>
            <a:spLocks noGrp="1"/>
          </p:cNvSpPr>
          <p:nvPr>
            <p:ph type="body" sz="quarter" idx="11"/>
          </p:nvPr>
        </p:nvSpPr>
        <p:spPr>
          <a:xfrm>
            <a:off x="0" y="0"/>
            <a:ext cx="12192000" cy="6858000"/>
          </a:xfrm>
          <a:blipFill rotWithShape="1">
            <a:blip r:embed="rId2"/>
            <a:stretch>
              <a:fillRect/>
            </a:stretch>
          </a:blipFill>
        </p:spPr>
        <p:txBody>
          <a:bodyPr lIns="0" tIns="0" rIns="0" bIns="0">
            <a:noAutofit/>
          </a:bodyPr>
          <a:lstStyle>
            <a:lvl1pPr marL="0" indent="0">
              <a:buNone/>
              <a:defRPr sz="100">
                <a:solidFill>
                  <a:schemeClr val="bg1"/>
                </a:solidFill>
              </a:defRPr>
            </a:lvl1pPr>
          </a:lstStyle>
          <a:p>
            <a:pPr lvl="0"/>
            <a:endParaRPr lang="nl-NL" dirty="0"/>
          </a:p>
        </p:txBody>
      </p:sp>
      <p:sp>
        <p:nvSpPr>
          <p:cNvPr id="2" name="Titel 1"/>
          <p:cNvSpPr>
            <a:spLocks noGrp="1"/>
          </p:cNvSpPr>
          <p:nvPr>
            <p:ph type="ctrTitle"/>
          </p:nvPr>
        </p:nvSpPr>
        <p:spPr>
          <a:xfrm>
            <a:off x="1206620" y="4484914"/>
            <a:ext cx="5876351" cy="1120798"/>
          </a:xfrm>
        </p:spPr>
        <p:txBody>
          <a:bodyPr tIns="0" anchor="b">
            <a:noAutofit/>
          </a:bodyPr>
          <a:lstStyle>
            <a:lvl1pPr algn="l">
              <a:defRPr lang="nl-NL" sz="2800" b="1" kern="1200" cap="all" spc="-5" baseline="0" smtClean="0">
                <a:solidFill>
                  <a:schemeClr val="tx2"/>
                </a:solidFill>
                <a:latin typeface="+mj-lt"/>
                <a:ea typeface="+mn-ea"/>
                <a:cs typeface="Arial Black"/>
              </a:defRPr>
            </a:lvl1pPr>
          </a:lstStyle>
          <a:p>
            <a:r>
              <a:rPr lang="nl-NL" dirty="0"/>
              <a:t>Klik om de stijl te bewerken</a:t>
            </a:r>
          </a:p>
        </p:txBody>
      </p:sp>
      <p:sp>
        <p:nvSpPr>
          <p:cNvPr id="3" name="Ondertitel 2"/>
          <p:cNvSpPr>
            <a:spLocks noGrp="1"/>
          </p:cNvSpPr>
          <p:nvPr>
            <p:ph type="subTitle" idx="1"/>
          </p:nvPr>
        </p:nvSpPr>
        <p:spPr>
          <a:xfrm>
            <a:off x="1206620" y="5654426"/>
            <a:ext cx="5876351" cy="760888"/>
          </a:xfrm>
        </p:spPr>
        <p:txBody>
          <a:bodyPr lIns="0" tIns="0" rIns="0" bIns="0"/>
          <a:lstStyle>
            <a:lvl1pPr marL="0" indent="0" algn="l">
              <a:buNone/>
              <a:defRPr lang="nl-NL" sz="1800" kern="1200" spc="-5" dirty="0" smtClean="0">
                <a:solidFill>
                  <a:srgbClr val="213343"/>
                </a:solidFill>
                <a:latin typeface="+mn-lt"/>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van het model te bewerken</a:t>
            </a:r>
          </a:p>
        </p:txBody>
      </p:sp>
      <p:sp>
        <p:nvSpPr>
          <p:cNvPr id="14" name="Tijdelijke aanduiding voor tekst 13"/>
          <p:cNvSpPr>
            <a:spLocks noGrp="1"/>
          </p:cNvSpPr>
          <p:nvPr>
            <p:ph type="body" sz="quarter" idx="13" hasCustomPrompt="1"/>
          </p:nvPr>
        </p:nvSpPr>
        <p:spPr>
          <a:xfrm>
            <a:off x="8522539" y="2260840"/>
            <a:ext cx="2159000" cy="1208074"/>
          </a:xfrm>
        </p:spPr>
        <p:txBody>
          <a:bodyPr lIns="0" tIns="0" rIns="0" bIns="0">
            <a:noAutofit/>
          </a:bodyPr>
          <a:lstStyle>
            <a:lvl1pPr marL="0" indent="0">
              <a:buNone/>
              <a:defRPr lang="nl-NL" sz="1300" kern="1200" dirty="0">
                <a:solidFill>
                  <a:srgbClr val="FFFFFF"/>
                </a:solidFill>
                <a:latin typeface="+mn-lt"/>
                <a:ea typeface="+mn-ea"/>
                <a:cs typeface="Arial"/>
              </a:defRPr>
            </a:lvl1pPr>
          </a:lstStyle>
          <a:p>
            <a:pPr lvl="0"/>
            <a:r>
              <a:rPr lang="nl-NL" dirty="0"/>
              <a:t>Naam</a:t>
            </a:r>
          </a:p>
        </p:txBody>
      </p:sp>
      <p:sp>
        <p:nvSpPr>
          <p:cNvPr id="15" name="Tijdelijke aanduiding voor tekst 13"/>
          <p:cNvSpPr>
            <a:spLocks noGrp="1"/>
          </p:cNvSpPr>
          <p:nvPr>
            <p:ph type="body" sz="quarter" idx="14" hasCustomPrompt="1"/>
          </p:nvPr>
        </p:nvSpPr>
        <p:spPr>
          <a:xfrm>
            <a:off x="8522539" y="1103085"/>
            <a:ext cx="2159000" cy="772229"/>
          </a:xfrm>
        </p:spPr>
        <p:txBody>
          <a:bodyPr lIns="0" tIns="0" rIns="0" bIns="0" anchor="b">
            <a:noAutofit/>
          </a:bodyPr>
          <a:lstStyle>
            <a:lvl1pPr marL="0" indent="0">
              <a:buNone/>
              <a:defRPr lang="nl-NL" sz="1300" i="1" kern="1200" dirty="0">
                <a:solidFill>
                  <a:srgbClr val="213343"/>
                </a:solidFill>
                <a:latin typeface="+mn-lt"/>
                <a:ea typeface="+mn-ea"/>
                <a:cs typeface="Arial"/>
              </a:defRPr>
            </a:lvl1pPr>
          </a:lstStyle>
          <a:p>
            <a:pPr lvl="0"/>
            <a:r>
              <a:rPr lang="nl-NL" dirty="0"/>
              <a:t>Versie/Datum</a:t>
            </a:r>
          </a:p>
        </p:txBody>
      </p:sp>
    </p:spTree>
    <p:extLst>
      <p:ext uri="{BB962C8B-B14F-4D97-AF65-F5344CB8AC3E}">
        <p14:creationId xmlns:p14="http://schemas.microsoft.com/office/powerpoint/2010/main" val="6255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BD1CE2D2-F14C-4F29-A26A-792CA9BFBEF5}" type="datetime1">
              <a:rPr lang="en-US" smtClean="0"/>
              <a:t>11/21/2022</a:t>
            </a:fld>
            <a:endParaRPr lang="en-GB"/>
          </a:p>
        </p:txBody>
      </p:sp>
      <p:sp>
        <p:nvSpPr>
          <p:cNvPr id="8" name="Tijdelijke aanduiding voor voettekst 4"/>
          <p:cNvSpPr>
            <a:spLocks noGrp="1"/>
          </p:cNvSpPr>
          <p:nvPr>
            <p:ph type="ftr" sz="quarter" idx="3"/>
          </p:nvPr>
        </p:nvSpPr>
        <p:spPr>
          <a:xfrm>
            <a:off x="910800" y="6404400"/>
            <a:ext cx="7536514" cy="190800"/>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nl-NL"/>
              <a:t>Programming 2 - Hoorcollege lesweek 11 - For-loops &amp; Common Loop Algoritmes</a:t>
            </a:r>
            <a:endParaRPr lang="nl-NL" dirty="0"/>
          </a:p>
        </p:txBody>
      </p:sp>
      <p:sp>
        <p:nvSpPr>
          <p:cNvPr id="10"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spTree>
    <p:extLst>
      <p:ext uri="{BB962C8B-B14F-4D97-AF65-F5344CB8AC3E}">
        <p14:creationId xmlns:p14="http://schemas.microsoft.com/office/powerpoint/2010/main" val="30772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el en object - zonder opsomm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lvl1pPr marL="0" indent="0">
              <a:lnSpc>
                <a:spcPct val="133000"/>
              </a:lnSpc>
              <a:buNone/>
              <a:defRPr/>
            </a:lvl1pPr>
            <a:lvl2pPr marL="261938" indent="-261938">
              <a:lnSpc>
                <a:spcPct val="133000"/>
              </a:lnSpc>
              <a:buFont typeface="Arial" panose="020B0604020202020204" pitchFamily="34" charset="0"/>
              <a:buChar char="•"/>
              <a:defRPr/>
            </a:lvl2pPr>
            <a:lvl3pPr marL="536575" indent="-274638">
              <a:lnSpc>
                <a:spcPct val="133000"/>
              </a:lnSpc>
              <a:defRPr/>
            </a:lvl3pPr>
            <a:lvl4pPr marL="812800" indent="-276225">
              <a:lnSpc>
                <a:spcPct val="133000"/>
              </a:lnSpc>
              <a:defRPr/>
            </a:lvl4pPr>
            <a:lvl5pPr marL="1160463" indent="-255588">
              <a:lnSpc>
                <a:spcPct val="133000"/>
              </a:lnSpc>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7"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5AC02478-F0D3-4B6C-9EF9-305A6325C350}" type="datetime1">
              <a:rPr lang="en-US" smtClean="0"/>
              <a:t>11/21/2022</a:t>
            </a:fld>
            <a:endParaRPr lang="en-GB"/>
          </a:p>
        </p:txBody>
      </p:sp>
      <p:sp>
        <p:nvSpPr>
          <p:cNvPr id="9"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nl-NL"/>
              <a:t>Programming 2 - Hoorcollege lesweek 11 - For-loops &amp; Common Loop Algoritmes</a:t>
            </a:r>
            <a:endParaRPr lang="nl-NL" dirty="0"/>
          </a:p>
        </p:txBody>
      </p:sp>
      <p:sp>
        <p:nvSpPr>
          <p:cNvPr id="10"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spTree>
    <p:extLst>
      <p:ext uri="{BB962C8B-B14F-4D97-AF65-F5344CB8AC3E}">
        <p14:creationId xmlns:p14="http://schemas.microsoft.com/office/powerpoint/2010/main" val="179572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reserve="1">
  <p:cSld name="1_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2425940" y="1217403"/>
            <a:ext cx="7114540" cy="428835"/>
          </a:xfrm>
        </p:spPr>
        <p:txBody>
          <a:bodyPr/>
          <a:lstStyle>
            <a:lvl1pPr>
              <a:defRPr>
                <a:solidFill>
                  <a:schemeClr val="tx2"/>
                </a:solidFill>
              </a:defRPr>
            </a:lvl1p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object 2"/>
          <p:cNvSpPr/>
          <p:nvPr userDrawn="1"/>
        </p:nvSpPr>
        <p:spPr>
          <a:xfrm>
            <a:off x="0" y="474186"/>
            <a:ext cx="1219835" cy="1701800"/>
          </a:xfrm>
          <a:custGeom>
            <a:avLst/>
            <a:gdLst/>
            <a:ahLst/>
            <a:cxnLst/>
            <a:rect l="l" t="t" r="r" b="b"/>
            <a:pathLst>
              <a:path w="1219835" h="1701800">
                <a:moveTo>
                  <a:pt x="0" y="0"/>
                </a:moveTo>
                <a:lnTo>
                  <a:pt x="0" y="1701469"/>
                </a:lnTo>
                <a:lnTo>
                  <a:pt x="975601" y="1558010"/>
                </a:lnTo>
                <a:lnTo>
                  <a:pt x="1219314" y="135483"/>
                </a:lnTo>
                <a:lnTo>
                  <a:pt x="0" y="0"/>
                </a:lnTo>
                <a:close/>
              </a:path>
            </a:pathLst>
          </a:custGeom>
          <a:solidFill>
            <a:schemeClr val="tx2"/>
          </a:solidFill>
        </p:spPr>
        <p:txBody>
          <a:bodyPr wrap="square" lIns="0" tIns="0" rIns="0" bIns="0" rtlCol="0"/>
          <a:lstStyle/>
          <a:p>
            <a:endParaRPr/>
          </a:p>
        </p:txBody>
      </p:sp>
      <p:sp>
        <p:nvSpPr>
          <p:cNvPr id="9"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7B1184F3-E905-4590-B69C-12DC763A401C}" type="datetime1">
              <a:rPr lang="en-US" smtClean="0"/>
              <a:t>11/21/2022</a:t>
            </a:fld>
            <a:endParaRPr lang="en-GB"/>
          </a:p>
        </p:txBody>
      </p:sp>
      <p:sp>
        <p:nvSpPr>
          <p:cNvPr id="11"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nl-NL"/>
              <a:t>Programming 2 - Hoorcollege lesweek 11 - For-loops &amp; Common Loop Algoritmes</a:t>
            </a:r>
            <a:endParaRPr lang="nl-NL" dirty="0"/>
          </a:p>
        </p:txBody>
      </p:sp>
      <p:sp>
        <p:nvSpPr>
          <p:cNvPr id="12"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13" name="Afbeelding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264427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1_Titel en object - zonder opsomming">
    <p:spTree>
      <p:nvGrpSpPr>
        <p:cNvPr id="1" name=""/>
        <p:cNvGrpSpPr/>
        <p:nvPr/>
      </p:nvGrpSpPr>
      <p:grpSpPr>
        <a:xfrm>
          <a:off x="0" y="0"/>
          <a:ext cx="0" cy="0"/>
          <a:chOff x="0" y="0"/>
          <a:chExt cx="0" cy="0"/>
        </a:xfrm>
      </p:grpSpPr>
      <p:sp>
        <p:nvSpPr>
          <p:cNvPr id="2" name="Titel 1"/>
          <p:cNvSpPr>
            <a:spLocks noGrp="1"/>
          </p:cNvSpPr>
          <p:nvPr>
            <p:ph type="title"/>
          </p:nvPr>
        </p:nvSpPr>
        <p:spPr>
          <a:xfrm>
            <a:off x="2425940" y="1217403"/>
            <a:ext cx="7114540" cy="428835"/>
          </a:xfrm>
        </p:spPr>
        <p:txBody>
          <a:bodyPr/>
          <a:lstStyle>
            <a:lvl1pPr>
              <a:defRPr>
                <a:solidFill>
                  <a:schemeClr val="tx2"/>
                </a:solidFill>
              </a:defRPr>
            </a:lvl1pPr>
          </a:lstStyle>
          <a:p>
            <a:r>
              <a:rPr lang="nl-NL" dirty="0"/>
              <a:t>Klik om de stijl te bewerken</a:t>
            </a:r>
          </a:p>
        </p:txBody>
      </p:sp>
      <p:sp>
        <p:nvSpPr>
          <p:cNvPr id="3" name="Tijdelijke aanduiding voor inhoud 2"/>
          <p:cNvSpPr>
            <a:spLocks noGrp="1"/>
          </p:cNvSpPr>
          <p:nvPr>
            <p:ph idx="1"/>
          </p:nvPr>
        </p:nvSpPr>
        <p:spPr/>
        <p:txBody>
          <a:bodyPr/>
          <a:lstStyle>
            <a:lvl1pPr marL="0" indent="0">
              <a:lnSpc>
                <a:spcPct val="133000"/>
              </a:lnSpc>
              <a:buNone/>
              <a:defRPr/>
            </a:lvl1pPr>
            <a:lvl2pPr marL="261938" indent="-261938">
              <a:lnSpc>
                <a:spcPct val="133000"/>
              </a:lnSpc>
              <a:buFont typeface="Arial" panose="020B0604020202020204" pitchFamily="34" charset="0"/>
              <a:buChar char="•"/>
              <a:defRPr/>
            </a:lvl2pPr>
            <a:lvl3pPr marL="536575" indent="-274638">
              <a:lnSpc>
                <a:spcPct val="133000"/>
              </a:lnSpc>
              <a:defRPr/>
            </a:lvl3pPr>
            <a:lvl4pPr marL="812800" indent="-276225">
              <a:lnSpc>
                <a:spcPct val="133000"/>
              </a:lnSpc>
              <a:defRPr/>
            </a:lvl4pPr>
            <a:lvl5pPr marL="1160463" indent="-255588">
              <a:lnSpc>
                <a:spcPct val="133000"/>
              </a:lnSpc>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7" name="object 2"/>
          <p:cNvSpPr/>
          <p:nvPr userDrawn="1"/>
        </p:nvSpPr>
        <p:spPr>
          <a:xfrm>
            <a:off x="0" y="474186"/>
            <a:ext cx="1219835" cy="1701800"/>
          </a:xfrm>
          <a:custGeom>
            <a:avLst/>
            <a:gdLst/>
            <a:ahLst/>
            <a:cxnLst/>
            <a:rect l="l" t="t" r="r" b="b"/>
            <a:pathLst>
              <a:path w="1219835" h="1701800">
                <a:moveTo>
                  <a:pt x="0" y="0"/>
                </a:moveTo>
                <a:lnTo>
                  <a:pt x="0" y="1701469"/>
                </a:lnTo>
                <a:lnTo>
                  <a:pt x="975601" y="1558010"/>
                </a:lnTo>
                <a:lnTo>
                  <a:pt x="1219314" y="135483"/>
                </a:lnTo>
                <a:lnTo>
                  <a:pt x="0" y="0"/>
                </a:lnTo>
                <a:close/>
              </a:path>
            </a:pathLst>
          </a:custGeom>
          <a:solidFill>
            <a:schemeClr val="tx2"/>
          </a:solidFill>
        </p:spPr>
        <p:txBody>
          <a:bodyPr wrap="square" lIns="0" tIns="0" rIns="0" bIns="0" rtlCol="0"/>
          <a:lstStyle/>
          <a:p>
            <a:endParaRPr/>
          </a:p>
        </p:txBody>
      </p:sp>
      <p:sp>
        <p:nvSpPr>
          <p:cNvPr id="9"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B5EF597B-BB4D-4756-B076-2604A3972DB8}" type="datetime1">
              <a:rPr lang="en-US" smtClean="0"/>
              <a:t>11/21/2022</a:t>
            </a:fld>
            <a:endParaRPr lang="en-GB"/>
          </a:p>
        </p:txBody>
      </p:sp>
      <p:sp>
        <p:nvSpPr>
          <p:cNvPr id="11"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12"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13" name="Afbeelding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139590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obj" preserve="1">
  <p:cSld name="1_Titel en object - zonder opsomming">
    <p:spTree>
      <p:nvGrpSpPr>
        <p:cNvPr id="1" name=""/>
        <p:cNvGrpSpPr/>
        <p:nvPr/>
      </p:nvGrpSpPr>
      <p:grpSpPr>
        <a:xfrm>
          <a:off x="0" y="0"/>
          <a:ext cx="0" cy="0"/>
          <a:chOff x="0" y="0"/>
          <a:chExt cx="0" cy="0"/>
        </a:xfrm>
      </p:grpSpPr>
      <p:sp>
        <p:nvSpPr>
          <p:cNvPr id="2" name="Titel 1"/>
          <p:cNvSpPr>
            <a:spLocks noGrp="1"/>
          </p:cNvSpPr>
          <p:nvPr>
            <p:ph type="title"/>
          </p:nvPr>
        </p:nvSpPr>
        <p:spPr>
          <a:xfrm>
            <a:off x="2425940" y="1217403"/>
            <a:ext cx="7114540" cy="428835"/>
          </a:xfrm>
        </p:spPr>
        <p:txBody>
          <a:bodyPr/>
          <a:lstStyle>
            <a:lvl1pPr>
              <a:defRPr>
                <a:solidFill>
                  <a:schemeClr val="tx2"/>
                </a:solidFill>
              </a:defRPr>
            </a:lvl1pPr>
          </a:lstStyle>
          <a:p>
            <a:r>
              <a:rPr lang="nl-NL" dirty="0"/>
              <a:t>Klik om de stijl te bewerken</a:t>
            </a:r>
          </a:p>
        </p:txBody>
      </p:sp>
      <p:sp>
        <p:nvSpPr>
          <p:cNvPr id="3" name="Tijdelijke aanduiding voor inhoud 2"/>
          <p:cNvSpPr>
            <a:spLocks noGrp="1"/>
          </p:cNvSpPr>
          <p:nvPr>
            <p:ph idx="1"/>
          </p:nvPr>
        </p:nvSpPr>
        <p:spPr/>
        <p:txBody>
          <a:bodyPr/>
          <a:lstStyle>
            <a:lvl1pPr marL="0" indent="0">
              <a:lnSpc>
                <a:spcPct val="133000"/>
              </a:lnSpc>
              <a:buNone/>
              <a:defRPr/>
            </a:lvl1pPr>
            <a:lvl2pPr marL="261938" indent="-261938">
              <a:lnSpc>
                <a:spcPct val="133000"/>
              </a:lnSpc>
              <a:buFont typeface="Arial" panose="020B0604020202020204" pitchFamily="34" charset="0"/>
              <a:buChar char="•"/>
              <a:defRPr/>
            </a:lvl2pPr>
            <a:lvl3pPr marL="536575" indent="-274638">
              <a:lnSpc>
                <a:spcPct val="133000"/>
              </a:lnSpc>
              <a:defRPr/>
            </a:lvl3pPr>
            <a:lvl4pPr marL="812800" indent="-276225">
              <a:lnSpc>
                <a:spcPct val="133000"/>
              </a:lnSpc>
              <a:defRPr/>
            </a:lvl4pPr>
            <a:lvl5pPr marL="1160463" indent="-255588">
              <a:lnSpc>
                <a:spcPct val="133000"/>
              </a:lnSpc>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7" name="object 2"/>
          <p:cNvSpPr/>
          <p:nvPr userDrawn="1"/>
        </p:nvSpPr>
        <p:spPr>
          <a:xfrm>
            <a:off x="0" y="474186"/>
            <a:ext cx="1219835" cy="1701800"/>
          </a:xfrm>
          <a:custGeom>
            <a:avLst/>
            <a:gdLst/>
            <a:ahLst/>
            <a:cxnLst/>
            <a:rect l="l" t="t" r="r" b="b"/>
            <a:pathLst>
              <a:path w="1219835" h="1701800">
                <a:moveTo>
                  <a:pt x="0" y="0"/>
                </a:moveTo>
                <a:lnTo>
                  <a:pt x="0" y="1701469"/>
                </a:lnTo>
                <a:lnTo>
                  <a:pt x="975601" y="1558010"/>
                </a:lnTo>
                <a:lnTo>
                  <a:pt x="1219314" y="135483"/>
                </a:lnTo>
                <a:lnTo>
                  <a:pt x="0" y="0"/>
                </a:lnTo>
                <a:close/>
              </a:path>
            </a:pathLst>
          </a:custGeom>
          <a:solidFill>
            <a:schemeClr val="tx2"/>
          </a:solidFill>
        </p:spPr>
        <p:txBody>
          <a:bodyPr wrap="square" lIns="0" tIns="0" rIns="0" bIns="0" rtlCol="0"/>
          <a:lstStyle/>
          <a:p>
            <a:endParaRPr/>
          </a:p>
        </p:txBody>
      </p:sp>
      <p:sp>
        <p:nvSpPr>
          <p:cNvPr id="9"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D0B8A3C9-6AD9-4EFE-97C8-43F267310E53}" type="datetime1">
              <a:rPr lang="en-US" smtClean="0"/>
              <a:t>11/21/2022</a:t>
            </a:fld>
            <a:endParaRPr lang="en-GB"/>
          </a:p>
        </p:txBody>
      </p:sp>
      <p:sp>
        <p:nvSpPr>
          <p:cNvPr id="11"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nl-NL"/>
              <a:t>Programming 2 - Hoorcollege lesweek 11 - For-loops &amp; Common Loop Algoritmes</a:t>
            </a:r>
            <a:endParaRPr lang="nl-NL" dirty="0"/>
          </a:p>
        </p:txBody>
      </p:sp>
      <p:sp>
        <p:nvSpPr>
          <p:cNvPr id="12"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13" name="Afbeelding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50044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Afbeelding links - tekst rechts">
    <p:spTree>
      <p:nvGrpSpPr>
        <p:cNvPr id="1" name=""/>
        <p:cNvGrpSpPr/>
        <p:nvPr/>
      </p:nvGrpSpPr>
      <p:grpSpPr>
        <a:xfrm>
          <a:off x="0" y="0"/>
          <a:ext cx="0" cy="0"/>
          <a:chOff x="0" y="0"/>
          <a:chExt cx="0" cy="0"/>
        </a:xfrm>
      </p:grpSpPr>
      <p:sp>
        <p:nvSpPr>
          <p:cNvPr id="21" name="Tijdelijke aanduiding voor afbeelding 20"/>
          <p:cNvSpPr>
            <a:spLocks noGrp="1"/>
          </p:cNvSpPr>
          <p:nvPr>
            <p:ph type="pic" sz="quarter" idx="12"/>
          </p:nvPr>
        </p:nvSpPr>
        <p:spPr>
          <a:xfrm>
            <a:off x="0" y="0"/>
            <a:ext cx="6096596" cy="5080494"/>
          </a:xfrm>
          <a:custGeom>
            <a:avLst/>
            <a:gdLst>
              <a:gd name="connsiteX0" fmla="*/ 0 w 6096596"/>
              <a:gd name="connsiteY0" fmla="*/ 0 h 5080494"/>
              <a:gd name="connsiteX1" fmla="*/ 6096596 w 6096596"/>
              <a:gd name="connsiteY1" fmla="*/ 0 h 5080494"/>
              <a:gd name="connsiteX2" fmla="*/ 5908637 w 6096596"/>
              <a:gd name="connsiteY2" fmla="*/ 4479966 h 5080494"/>
              <a:gd name="connsiteX3" fmla="*/ 10 w 6096596"/>
              <a:gd name="connsiteY3" fmla="*/ 5080494 h 5080494"/>
              <a:gd name="connsiteX4" fmla="*/ 0 w 6096596"/>
              <a:gd name="connsiteY4" fmla="*/ 5080494 h 508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596" h="5080494">
                <a:moveTo>
                  <a:pt x="0" y="0"/>
                </a:moveTo>
                <a:lnTo>
                  <a:pt x="6096596" y="0"/>
                </a:lnTo>
                <a:lnTo>
                  <a:pt x="5908637" y="4479966"/>
                </a:lnTo>
                <a:lnTo>
                  <a:pt x="10" y="5080494"/>
                </a:lnTo>
                <a:lnTo>
                  <a:pt x="0" y="5080494"/>
                </a:lnTo>
                <a:close/>
              </a:path>
            </a:pathLst>
          </a:custGeom>
          <a:solidFill>
            <a:schemeClr val="bg2"/>
          </a:solidFill>
        </p:spPr>
        <p:txBody>
          <a:bodyPr wrap="square">
            <a:noAutofit/>
          </a:bodyPr>
          <a:lstStyle/>
          <a:p>
            <a:endParaRPr lang="nl-NL"/>
          </a:p>
        </p:txBody>
      </p:sp>
      <p:sp>
        <p:nvSpPr>
          <p:cNvPr id="2" name="Titel 1"/>
          <p:cNvSpPr>
            <a:spLocks noGrp="1"/>
          </p:cNvSpPr>
          <p:nvPr>
            <p:ph type="title"/>
          </p:nvPr>
        </p:nvSpPr>
        <p:spPr>
          <a:xfrm>
            <a:off x="6693558" y="709001"/>
            <a:ext cx="4091304" cy="705834"/>
          </a:xfrm>
        </p:spPr>
        <p:txBody>
          <a:bodyPr/>
          <a:lstStyle>
            <a:lvl1pPr algn="l">
              <a:defRPr sz="2400" b="0">
                <a:solidFill>
                  <a:schemeClr val="accent1"/>
                </a:solidFill>
              </a:defRPr>
            </a:lvl1pPr>
          </a:lstStyle>
          <a:p>
            <a:r>
              <a:rPr lang="nl-NL" dirty="0"/>
              <a:t>Klik om de stijl te bewerken</a:t>
            </a:r>
          </a:p>
        </p:txBody>
      </p:sp>
      <p:sp>
        <p:nvSpPr>
          <p:cNvPr id="3" name="Tijdelijke aanduiding voor inhoud 2"/>
          <p:cNvSpPr>
            <a:spLocks noGrp="1"/>
          </p:cNvSpPr>
          <p:nvPr>
            <p:ph idx="1"/>
          </p:nvPr>
        </p:nvSpPr>
        <p:spPr>
          <a:xfrm>
            <a:off x="6693558" y="1848779"/>
            <a:ext cx="4091304" cy="4207374"/>
          </a:xfrm>
        </p:spPr>
        <p:txBody>
          <a:bodyPr/>
          <a:lstStyle>
            <a:lvl1pPr marL="0" indent="0">
              <a:lnSpc>
                <a:spcPct val="133000"/>
              </a:lnSpc>
              <a:buNone/>
              <a:defRPr lang="nl-NL" sz="2000" kern="1200" spc="-5" dirty="0" smtClean="0">
                <a:solidFill>
                  <a:srgbClr val="213343"/>
                </a:solidFill>
                <a:latin typeface="Arial"/>
                <a:ea typeface="+mn-ea"/>
                <a:cs typeface="Arial"/>
              </a:defRPr>
            </a:lvl1pPr>
            <a:lvl2pPr marL="261938" indent="-261938">
              <a:lnSpc>
                <a:spcPct val="133000"/>
              </a:lnSpc>
              <a:buFont typeface="Arial" panose="020B0604020202020204" pitchFamily="34" charset="0"/>
              <a:buChar char="•"/>
              <a:defRPr lang="nl-NL" sz="2000" kern="1200" spc="-5" dirty="0" smtClean="0">
                <a:solidFill>
                  <a:srgbClr val="213343"/>
                </a:solidFill>
                <a:latin typeface="Arial"/>
                <a:ea typeface="+mn-ea"/>
                <a:cs typeface="Arial"/>
              </a:defRPr>
            </a:lvl2pPr>
            <a:lvl3pPr marL="536575" indent="-274638">
              <a:lnSpc>
                <a:spcPct val="133000"/>
              </a:lnSpc>
              <a:defRPr lang="nl-NL" sz="2000" kern="1200" spc="-5" dirty="0" smtClean="0">
                <a:solidFill>
                  <a:srgbClr val="213343"/>
                </a:solidFill>
                <a:latin typeface="Arial"/>
                <a:ea typeface="+mn-ea"/>
                <a:cs typeface="Arial"/>
              </a:defRPr>
            </a:lvl3pPr>
            <a:lvl4pPr marL="812800" indent="-276225">
              <a:lnSpc>
                <a:spcPct val="133000"/>
              </a:lnSpc>
              <a:defRPr lang="nl-NL" sz="2000" kern="1200" spc="-5" dirty="0" smtClean="0">
                <a:solidFill>
                  <a:srgbClr val="213343"/>
                </a:solidFill>
                <a:latin typeface="Arial"/>
                <a:ea typeface="+mn-ea"/>
                <a:cs typeface="Arial"/>
              </a:defRPr>
            </a:lvl4pPr>
            <a:lvl5pPr marL="1160463" indent="-255588">
              <a:lnSpc>
                <a:spcPct val="133000"/>
              </a:lnSpc>
              <a:defRPr lang="nl-NL" sz="2000" kern="1200" spc="-5" dirty="0">
                <a:solidFill>
                  <a:srgbClr val="213343"/>
                </a:solidFill>
                <a:latin typeface="Arial"/>
                <a:ea typeface="+mn-ea"/>
                <a:cs typeface="Arial"/>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8" name="object 3"/>
          <p:cNvSpPr/>
          <p:nvPr userDrawn="1"/>
        </p:nvSpPr>
        <p:spPr>
          <a:xfrm>
            <a:off x="0" y="4674059"/>
            <a:ext cx="6299835" cy="2184400"/>
          </a:xfrm>
          <a:custGeom>
            <a:avLst/>
            <a:gdLst/>
            <a:ahLst/>
            <a:cxnLst/>
            <a:rect l="l" t="t" r="r" b="b"/>
            <a:pathLst>
              <a:path w="6299835" h="2184400">
                <a:moveTo>
                  <a:pt x="5893371" y="0"/>
                </a:moveTo>
                <a:lnTo>
                  <a:pt x="0" y="609663"/>
                </a:lnTo>
                <a:lnTo>
                  <a:pt x="0" y="2183942"/>
                </a:lnTo>
                <a:lnTo>
                  <a:pt x="6299809" y="2183942"/>
                </a:lnTo>
                <a:lnTo>
                  <a:pt x="5893371" y="0"/>
                </a:lnTo>
                <a:close/>
              </a:path>
            </a:pathLst>
          </a:custGeom>
          <a:solidFill>
            <a:schemeClr val="tx2"/>
          </a:solidFill>
        </p:spPr>
        <p:txBody>
          <a:bodyPr wrap="square" lIns="0" tIns="0" rIns="0" bIns="0" rtlCol="0"/>
          <a:lstStyle/>
          <a:p>
            <a:endParaRPr/>
          </a:p>
        </p:txBody>
      </p:sp>
      <p:pic>
        <p:nvPicPr>
          <p:cNvPr id="13" name="Afbeelding 12" descr="HHS_NL_groen_HEX.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31115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3_Afbeelding links - tekst rechts">
    <p:spTree>
      <p:nvGrpSpPr>
        <p:cNvPr id="1" name=""/>
        <p:cNvGrpSpPr/>
        <p:nvPr/>
      </p:nvGrpSpPr>
      <p:grpSpPr>
        <a:xfrm>
          <a:off x="0" y="0"/>
          <a:ext cx="0" cy="0"/>
          <a:chOff x="0" y="0"/>
          <a:chExt cx="0" cy="0"/>
        </a:xfrm>
      </p:grpSpPr>
      <p:sp>
        <p:nvSpPr>
          <p:cNvPr id="16" name="Tijdelijke aanduiding voor afbeelding 15"/>
          <p:cNvSpPr>
            <a:spLocks noGrp="1"/>
          </p:cNvSpPr>
          <p:nvPr>
            <p:ph type="pic" sz="quarter" idx="12"/>
          </p:nvPr>
        </p:nvSpPr>
        <p:spPr>
          <a:xfrm>
            <a:off x="-7620" y="0"/>
            <a:ext cx="5913120" cy="6858000"/>
          </a:xfrm>
          <a:custGeom>
            <a:avLst/>
            <a:gdLst>
              <a:gd name="connsiteX0" fmla="*/ 0 w 5905500"/>
              <a:gd name="connsiteY0" fmla="*/ 4133849 h 6858000"/>
              <a:gd name="connsiteX1" fmla="*/ 5886450 w 5905500"/>
              <a:gd name="connsiteY1" fmla="*/ 4743449 h 6858000"/>
              <a:gd name="connsiteX2" fmla="*/ 5705475 w 5905500"/>
              <a:gd name="connsiteY2" fmla="*/ 6848474 h 6858000"/>
              <a:gd name="connsiteX3" fmla="*/ 5705474 w 5905500"/>
              <a:gd name="connsiteY3" fmla="*/ 6848474 h 6858000"/>
              <a:gd name="connsiteX4" fmla="*/ 5705474 w 5905500"/>
              <a:gd name="connsiteY4" fmla="*/ 6858000 h 6858000"/>
              <a:gd name="connsiteX5" fmla="*/ 0 w 5905500"/>
              <a:gd name="connsiteY5" fmla="*/ 6858000 h 6858000"/>
              <a:gd name="connsiteX6" fmla="*/ 0 w 5905500"/>
              <a:gd name="connsiteY6" fmla="*/ 6315074 h 6858000"/>
              <a:gd name="connsiteX7" fmla="*/ 0 w 5905500"/>
              <a:gd name="connsiteY7" fmla="*/ 0 h 6858000"/>
              <a:gd name="connsiteX8" fmla="*/ 5410200 w 5905500"/>
              <a:gd name="connsiteY8" fmla="*/ 0 h 6858000"/>
              <a:gd name="connsiteX9" fmla="*/ 5410200 w 5905500"/>
              <a:gd name="connsiteY9" fmla="*/ 3174 h 6858000"/>
              <a:gd name="connsiteX10" fmla="*/ 5419725 w 5905500"/>
              <a:gd name="connsiteY10" fmla="*/ 3179 h 6858000"/>
              <a:gd name="connsiteX11" fmla="*/ 5905500 w 5905500"/>
              <a:gd name="connsiteY11" fmla="*/ 4474988 h 6858000"/>
              <a:gd name="connsiteX12" fmla="*/ 0 w 5905500"/>
              <a:gd name="connsiteY12" fmla="*/ 3802483 h 6858000"/>
              <a:gd name="connsiteX13" fmla="*/ 0 w 5905500"/>
              <a:gd name="connsiteY13" fmla="*/ 542925 h 6858000"/>
              <a:gd name="connsiteX0" fmla="*/ 7620 w 5913120"/>
              <a:gd name="connsiteY0" fmla="*/ 4133849 h 6858000"/>
              <a:gd name="connsiteX1" fmla="*/ 5894070 w 5913120"/>
              <a:gd name="connsiteY1" fmla="*/ 4743449 h 6858000"/>
              <a:gd name="connsiteX2" fmla="*/ 5713095 w 5913120"/>
              <a:gd name="connsiteY2" fmla="*/ 6848474 h 6858000"/>
              <a:gd name="connsiteX3" fmla="*/ 5713094 w 5913120"/>
              <a:gd name="connsiteY3" fmla="*/ 6848474 h 6858000"/>
              <a:gd name="connsiteX4" fmla="*/ 5713094 w 5913120"/>
              <a:gd name="connsiteY4" fmla="*/ 6858000 h 6858000"/>
              <a:gd name="connsiteX5" fmla="*/ 7620 w 5913120"/>
              <a:gd name="connsiteY5" fmla="*/ 6858000 h 6858000"/>
              <a:gd name="connsiteX6" fmla="*/ 7620 w 5913120"/>
              <a:gd name="connsiteY6" fmla="*/ 6315074 h 6858000"/>
              <a:gd name="connsiteX7" fmla="*/ 7620 w 5913120"/>
              <a:gd name="connsiteY7" fmla="*/ 4133849 h 6858000"/>
              <a:gd name="connsiteX8" fmla="*/ 7620 w 5913120"/>
              <a:gd name="connsiteY8" fmla="*/ 0 h 6858000"/>
              <a:gd name="connsiteX9" fmla="*/ 5417820 w 5913120"/>
              <a:gd name="connsiteY9" fmla="*/ 0 h 6858000"/>
              <a:gd name="connsiteX10" fmla="*/ 5417820 w 5913120"/>
              <a:gd name="connsiteY10" fmla="*/ 3174 h 6858000"/>
              <a:gd name="connsiteX11" fmla="*/ 5427345 w 5913120"/>
              <a:gd name="connsiteY11" fmla="*/ 3179 h 6858000"/>
              <a:gd name="connsiteX12" fmla="*/ 5913120 w 5913120"/>
              <a:gd name="connsiteY12" fmla="*/ 4474988 h 6858000"/>
              <a:gd name="connsiteX13" fmla="*/ 0 w 5913120"/>
              <a:gd name="connsiteY13" fmla="*/ 3832963 h 6858000"/>
              <a:gd name="connsiteX14" fmla="*/ 7620 w 5913120"/>
              <a:gd name="connsiteY14" fmla="*/ 542925 h 6858000"/>
              <a:gd name="connsiteX15" fmla="*/ 7620 w 5913120"/>
              <a:gd name="connsiteY15" fmla="*/ 0 h 6858000"/>
              <a:gd name="connsiteX0" fmla="*/ 7620 w 5913120"/>
              <a:gd name="connsiteY0" fmla="*/ 4133849 h 6858000"/>
              <a:gd name="connsiteX1" fmla="*/ 5894070 w 5913120"/>
              <a:gd name="connsiteY1" fmla="*/ 4743449 h 6858000"/>
              <a:gd name="connsiteX2" fmla="*/ 5713095 w 5913120"/>
              <a:gd name="connsiteY2" fmla="*/ 6848474 h 6858000"/>
              <a:gd name="connsiteX3" fmla="*/ 5713094 w 5913120"/>
              <a:gd name="connsiteY3" fmla="*/ 6848474 h 6858000"/>
              <a:gd name="connsiteX4" fmla="*/ 5713094 w 5913120"/>
              <a:gd name="connsiteY4" fmla="*/ 6858000 h 6858000"/>
              <a:gd name="connsiteX5" fmla="*/ 7620 w 5913120"/>
              <a:gd name="connsiteY5" fmla="*/ 6858000 h 6858000"/>
              <a:gd name="connsiteX6" fmla="*/ 7620 w 5913120"/>
              <a:gd name="connsiteY6" fmla="*/ 6315074 h 6858000"/>
              <a:gd name="connsiteX7" fmla="*/ 7620 w 5913120"/>
              <a:gd name="connsiteY7" fmla="*/ 4133849 h 6858000"/>
              <a:gd name="connsiteX8" fmla="*/ 7620 w 5913120"/>
              <a:gd name="connsiteY8" fmla="*/ 0 h 6858000"/>
              <a:gd name="connsiteX9" fmla="*/ 5417820 w 5913120"/>
              <a:gd name="connsiteY9" fmla="*/ 0 h 6858000"/>
              <a:gd name="connsiteX10" fmla="*/ 5417820 w 5913120"/>
              <a:gd name="connsiteY10" fmla="*/ 3174 h 6858000"/>
              <a:gd name="connsiteX11" fmla="*/ 5427345 w 5913120"/>
              <a:gd name="connsiteY11" fmla="*/ 3179 h 6858000"/>
              <a:gd name="connsiteX12" fmla="*/ 5913120 w 5913120"/>
              <a:gd name="connsiteY12" fmla="*/ 4474988 h 6858000"/>
              <a:gd name="connsiteX13" fmla="*/ 0 w 5913120"/>
              <a:gd name="connsiteY13" fmla="*/ 3863443 h 6858000"/>
              <a:gd name="connsiteX14" fmla="*/ 7620 w 5913120"/>
              <a:gd name="connsiteY14" fmla="*/ 542925 h 6858000"/>
              <a:gd name="connsiteX15" fmla="*/ 7620 w 5913120"/>
              <a:gd name="connsiteY1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13120" h="6858000">
                <a:moveTo>
                  <a:pt x="7620" y="4133849"/>
                </a:moveTo>
                <a:lnTo>
                  <a:pt x="5894070" y="4743449"/>
                </a:lnTo>
                <a:lnTo>
                  <a:pt x="5713095" y="6848474"/>
                </a:lnTo>
                <a:lnTo>
                  <a:pt x="5713094" y="6848474"/>
                </a:lnTo>
                <a:lnTo>
                  <a:pt x="5713094" y="6858000"/>
                </a:lnTo>
                <a:lnTo>
                  <a:pt x="7620" y="6858000"/>
                </a:lnTo>
                <a:lnTo>
                  <a:pt x="7620" y="6315074"/>
                </a:lnTo>
                <a:lnTo>
                  <a:pt x="7620" y="4133849"/>
                </a:lnTo>
                <a:close/>
                <a:moveTo>
                  <a:pt x="7620" y="0"/>
                </a:moveTo>
                <a:lnTo>
                  <a:pt x="5417820" y="0"/>
                </a:lnTo>
                <a:lnTo>
                  <a:pt x="5417820" y="3174"/>
                </a:lnTo>
                <a:lnTo>
                  <a:pt x="5427345" y="3179"/>
                </a:lnTo>
                <a:lnTo>
                  <a:pt x="5913120" y="4474988"/>
                </a:lnTo>
                <a:lnTo>
                  <a:pt x="0" y="3863443"/>
                </a:lnTo>
                <a:lnTo>
                  <a:pt x="7620" y="542925"/>
                </a:lnTo>
                <a:lnTo>
                  <a:pt x="7620" y="0"/>
                </a:lnTo>
                <a:close/>
              </a:path>
            </a:pathLst>
          </a:custGeom>
          <a:solidFill>
            <a:schemeClr val="bg2"/>
          </a:solidFill>
        </p:spPr>
        <p:txBody>
          <a:bodyPr wrap="square">
            <a:noAutofit/>
          </a:bodyPr>
          <a:lstStyle/>
          <a:p>
            <a:endParaRPr lang="nl-NL"/>
          </a:p>
        </p:txBody>
      </p:sp>
      <p:sp>
        <p:nvSpPr>
          <p:cNvPr id="2" name="Titel 1"/>
          <p:cNvSpPr>
            <a:spLocks noGrp="1"/>
          </p:cNvSpPr>
          <p:nvPr userDrawn="1">
            <p:ph type="title"/>
          </p:nvPr>
        </p:nvSpPr>
        <p:spPr>
          <a:xfrm>
            <a:off x="6693558" y="709001"/>
            <a:ext cx="4091304" cy="705834"/>
          </a:xfrm>
        </p:spPr>
        <p:txBody>
          <a:bodyPr/>
          <a:lstStyle>
            <a:lvl1pPr algn="l">
              <a:defRPr sz="2400" b="0">
                <a:solidFill>
                  <a:schemeClr val="accent1"/>
                </a:solidFill>
              </a:defRPr>
            </a:lvl1pPr>
          </a:lstStyle>
          <a:p>
            <a:r>
              <a:rPr lang="nl-NL" dirty="0"/>
              <a:t>Klik om de stijl te bewerken</a:t>
            </a:r>
          </a:p>
        </p:txBody>
      </p:sp>
      <p:sp>
        <p:nvSpPr>
          <p:cNvPr id="3" name="Tijdelijke aanduiding voor inhoud 2"/>
          <p:cNvSpPr>
            <a:spLocks noGrp="1"/>
          </p:cNvSpPr>
          <p:nvPr userDrawn="1">
            <p:ph idx="1"/>
          </p:nvPr>
        </p:nvSpPr>
        <p:spPr>
          <a:xfrm>
            <a:off x="6693558" y="1848779"/>
            <a:ext cx="4091304" cy="4207374"/>
          </a:xfrm>
        </p:spPr>
        <p:txBody>
          <a:bodyPr/>
          <a:lstStyle>
            <a:lvl1pPr marL="0" indent="0">
              <a:lnSpc>
                <a:spcPct val="133000"/>
              </a:lnSpc>
              <a:buNone/>
              <a:defRPr lang="nl-NL" sz="2000" kern="1200" spc="-5" dirty="0" smtClean="0">
                <a:solidFill>
                  <a:srgbClr val="213343"/>
                </a:solidFill>
                <a:latin typeface="Arial"/>
                <a:ea typeface="+mn-ea"/>
                <a:cs typeface="Arial"/>
              </a:defRPr>
            </a:lvl1pPr>
            <a:lvl2pPr marL="261938" indent="-261938">
              <a:lnSpc>
                <a:spcPct val="133000"/>
              </a:lnSpc>
              <a:buFont typeface="Arial" panose="020B0604020202020204" pitchFamily="34" charset="0"/>
              <a:buChar char="•"/>
              <a:defRPr lang="nl-NL" sz="2000" kern="1200" spc="-5" dirty="0" smtClean="0">
                <a:solidFill>
                  <a:srgbClr val="213343"/>
                </a:solidFill>
                <a:latin typeface="Arial"/>
                <a:ea typeface="+mn-ea"/>
                <a:cs typeface="Arial"/>
              </a:defRPr>
            </a:lvl2pPr>
            <a:lvl3pPr marL="536575" indent="-274638">
              <a:lnSpc>
                <a:spcPct val="133000"/>
              </a:lnSpc>
              <a:defRPr lang="nl-NL" sz="2000" kern="1200" spc="-5" dirty="0" smtClean="0">
                <a:solidFill>
                  <a:srgbClr val="213343"/>
                </a:solidFill>
                <a:latin typeface="Arial"/>
                <a:ea typeface="+mn-ea"/>
                <a:cs typeface="Arial"/>
              </a:defRPr>
            </a:lvl3pPr>
            <a:lvl4pPr marL="812800" indent="-276225">
              <a:lnSpc>
                <a:spcPct val="133000"/>
              </a:lnSpc>
              <a:defRPr lang="nl-NL" sz="2000" kern="1200" spc="-5" dirty="0" smtClean="0">
                <a:solidFill>
                  <a:srgbClr val="213343"/>
                </a:solidFill>
                <a:latin typeface="Arial"/>
                <a:ea typeface="+mn-ea"/>
                <a:cs typeface="Arial"/>
              </a:defRPr>
            </a:lvl4pPr>
            <a:lvl5pPr marL="1160463" indent="-255588">
              <a:lnSpc>
                <a:spcPct val="133000"/>
              </a:lnSpc>
              <a:defRPr lang="nl-NL" sz="2000" kern="1200" spc="-5" dirty="0">
                <a:solidFill>
                  <a:srgbClr val="213343"/>
                </a:solidFill>
                <a:latin typeface="Arial"/>
                <a:ea typeface="+mn-ea"/>
                <a:cs typeface="Arial"/>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2" name="Afbeelding 11" descr="HHS_NL_groen_HEX.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3068706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Quote - 1">
    <p:spTree>
      <p:nvGrpSpPr>
        <p:cNvPr id="1" name=""/>
        <p:cNvGrpSpPr/>
        <p:nvPr/>
      </p:nvGrpSpPr>
      <p:grpSpPr>
        <a:xfrm>
          <a:off x="0" y="0"/>
          <a:ext cx="0" cy="0"/>
          <a:chOff x="0" y="0"/>
          <a:chExt cx="0" cy="0"/>
        </a:xfrm>
      </p:grpSpPr>
      <p:grpSp>
        <p:nvGrpSpPr>
          <p:cNvPr id="9" name="Groep 8">
            <a:extLst>
              <a:ext uri="{FF2B5EF4-FFF2-40B4-BE49-F238E27FC236}">
                <a16:creationId xmlns:a16="http://schemas.microsoft.com/office/drawing/2014/main" id="{4AEF7F14-3D57-4BF3-81AE-57E8C91DCA07}"/>
              </a:ext>
            </a:extLst>
          </p:cNvPr>
          <p:cNvGrpSpPr/>
          <p:nvPr userDrawn="1"/>
        </p:nvGrpSpPr>
        <p:grpSpPr>
          <a:xfrm>
            <a:off x="1219320" y="406440"/>
            <a:ext cx="9754870" cy="5487515"/>
            <a:chOff x="1219320" y="406440"/>
            <a:chExt cx="9754870" cy="5487515"/>
          </a:xfrm>
        </p:grpSpPr>
        <p:grpSp>
          <p:nvGrpSpPr>
            <p:cNvPr id="22" name="Groep 21"/>
            <p:cNvGrpSpPr/>
            <p:nvPr userDrawn="1"/>
          </p:nvGrpSpPr>
          <p:grpSpPr>
            <a:xfrm>
              <a:off x="1219320" y="406440"/>
              <a:ext cx="9754870" cy="5487515"/>
              <a:chOff x="1219320" y="406440"/>
              <a:chExt cx="9754870" cy="5487515"/>
            </a:xfrm>
          </p:grpSpPr>
          <p:sp>
            <p:nvSpPr>
              <p:cNvPr id="11" name="object 2"/>
              <p:cNvSpPr/>
              <p:nvPr userDrawn="1"/>
            </p:nvSpPr>
            <p:spPr>
              <a:xfrm>
                <a:off x="1219320" y="406440"/>
                <a:ext cx="9754870" cy="5283835"/>
              </a:xfrm>
              <a:custGeom>
                <a:avLst/>
                <a:gdLst/>
                <a:ahLst/>
                <a:cxnLst/>
                <a:rect l="l" t="t" r="r" b="b"/>
                <a:pathLst>
                  <a:path w="9754870" h="5283835">
                    <a:moveTo>
                      <a:pt x="0" y="0"/>
                    </a:moveTo>
                    <a:lnTo>
                      <a:pt x="609663" y="5283720"/>
                    </a:lnTo>
                    <a:lnTo>
                      <a:pt x="9144901" y="5080495"/>
                    </a:lnTo>
                    <a:lnTo>
                      <a:pt x="9754565" y="203225"/>
                    </a:lnTo>
                    <a:lnTo>
                      <a:pt x="0" y="0"/>
                    </a:lnTo>
                    <a:close/>
                  </a:path>
                </a:pathLst>
              </a:custGeom>
              <a:solidFill>
                <a:schemeClr val="accent1"/>
              </a:solidFill>
            </p:spPr>
            <p:txBody>
              <a:bodyPr wrap="square" lIns="0" tIns="0" rIns="0" bIns="0" rtlCol="0"/>
              <a:lstStyle/>
              <a:p>
                <a:endParaRPr/>
              </a:p>
            </p:txBody>
          </p:sp>
          <p:sp>
            <p:nvSpPr>
              <p:cNvPr id="21" name="object 3"/>
              <p:cNvSpPr/>
              <p:nvPr userDrawn="1"/>
            </p:nvSpPr>
            <p:spPr>
              <a:xfrm>
                <a:off x="5486939" y="5283720"/>
                <a:ext cx="813435" cy="610235"/>
              </a:xfrm>
              <a:custGeom>
                <a:avLst/>
                <a:gdLst/>
                <a:ahLst/>
                <a:cxnLst/>
                <a:rect l="l" t="t" r="r" b="b"/>
                <a:pathLst>
                  <a:path w="813435" h="610235">
                    <a:moveTo>
                      <a:pt x="812876" y="0"/>
                    </a:moveTo>
                    <a:lnTo>
                      <a:pt x="0" y="0"/>
                    </a:lnTo>
                    <a:lnTo>
                      <a:pt x="412788" y="609650"/>
                    </a:lnTo>
                    <a:lnTo>
                      <a:pt x="812876" y="0"/>
                    </a:lnTo>
                    <a:close/>
                  </a:path>
                </a:pathLst>
              </a:custGeom>
              <a:solidFill>
                <a:srgbClr val="9EA700"/>
              </a:solidFill>
            </p:spPr>
            <p:txBody>
              <a:bodyPr wrap="square" lIns="0" tIns="0" rIns="0" bIns="0" rtlCol="0"/>
              <a:lstStyle/>
              <a:p>
                <a:endParaRPr/>
              </a:p>
            </p:txBody>
          </p:sp>
        </p:grpSp>
        <p:pic>
          <p:nvPicPr>
            <p:cNvPr id="4" name="Afbeelding 3">
              <a:extLst>
                <a:ext uri="{FF2B5EF4-FFF2-40B4-BE49-F238E27FC236}">
                  <a16:creationId xmlns:a16="http://schemas.microsoft.com/office/drawing/2014/main" id="{916A5A41-70D1-4E19-AA8F-358D4AA1927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29424" t="18614" r="34878" b="57624"/>
            <a:stretch/>
          </p:blipFill>
          <p:spPr>
            <a:xfrm>
              <a:off x="1476375" y="514350"/>
              <a:ext cx="975003" cy="762000"/>
            </a:xfrm>
            <a:prstGeom prst="rect">
              <a:avLst/>
            </a:prstGeom>
          </p:spPr>
        </p:pic>
        <p:pic>
          <p:nvPicPr>
            <p:cNvPr id="5" name="Afbeelding 4">
              <a:extLst>
                <a:ext uri="{FF2B5EF4-FFF2-40B4-BE49-F238E27FC236}">
                  <a16:creationId xmlns:a16="http://schemas.microsoft.com/office/drawing/2014/main" id="{578FE056-EDDC-4031-859F-DBF99481F9B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35801" t="59806" r="32463" b="20796"/>
            <a:stretch/>
          </p:blipFill>
          <p:spPr>
            <a:xfrm>
              <a:off x="9344025" y="4686300"/>
              <a:ext cx="866775" cy="622062"/>
            </a:xfrm>
            <a:prstGeom prst="rect">
              <a:avLst/>
            </a:prstGeom>
          </p:spPr>
        </p:pic>
      </p:grpSp>
      <p:sp>
        <p:nvSpPr>
          <p:cNvPr id="15" name="Tijdelijke aanduiding voor tekst 14"/>
          <p:cNvSpPr>
            <a:spLocks noGrp="1"/>
          </p:cNvSpPr>
          <p:nvPr>
            <p:ph type="body" sz="quarter" idx="13"/>
          </p:nvPr>
        </p:nvSpPr>
        <p:spPr>
          <a:xfrm>
            <a:off x="2451378" y="2616188"/>
            <a:ext cx="7239000" cy="864339"/>
          </a:xfrm>
        </p:spPr>
        <p:txBody>
          <a:bodyPr vert="horz" wrap="square" lIns="0" tIns="43180" rIns="0" bIns="0" rtlCol="0" anchor="ctr">
            <a:spAutoFit/>
          </a:bodyPr>
          <a:lstStyle>
            <a:lvl1pPr marL="8890" indent="0" algn="ctr">
              <a:buNone/>
              <a:defRPr lang="nl-NL" sz="2800" b="0" cap="all" spc="-20" baseline="0" dirty="0" smtClean="0">
                <a:solidFill>
                  <a:srgbClr val="FFFFFF"/>
                </a:solidFill>
                <a:latin typeface="Arial Black"/>
                <a:cs typeface="Arial Black"/>
              </a:defRPr>
            </a:lvl1pPr>
            <a:lvl2pPr marL="193675" indent="0">
              <a:buNone/>
              <a:defRPr lang="nl-NL" sz="1800" dirty="0">
                <a:solidFill>
                  <a:schemeClr val="tx1"/>
                </a:solidFill>
                <a:cs typeface="+mn-cs"/>
              </a:defRPr>
            </a:lvl2pPr>
          </a:lstStyle>
          <a:p>
            <a:pPr marL="12065" marR="5080" lvl="0" indent="-3175" algn="ctr">
              <a:lnSpc>
                <a:spcPts val="3200"/>
              </a:lnSpc>
              <a:spcBef>
                <a:spcPts val="340"/>
              </a:spcBef>
            </a:pPr>
            <a:r>
              <a:rPr lang="nl-NL" dirty="0"/>
              <a:t>Tekststijl van het model bewerken</a:t>
            </a:r>
          </a:p>
        </p:txBody>
      </p:sp>
      <p:sp>
        <p:nvSpPr>
          <p:cNvPr id="19" name="Tijdelijke aanduiding voor tekst 18"/>
          <p:cNvSpPr>
            <a:spLocks noGrp="1"/>
          </p:cNvSpPr>
          <p:nvPr>
            <p:ph type="body" sz="quarter" idx="14" hasCustomPrompt="1"/>
          </p:nvPr>
        </p:nvSpPr>
        <p:spPr>
          <a:xfrm>
            <a:off x="1905001" y="5878295"/>
            <a:ext cx="4471386" cy="409343"/>
          </a:xfrm>
        </p:spPr>
        <p:txBody>
          <a:bodyPr wrap="square" lIns="0" tIns="0" rIns="0" bIns="0">
            <a:spAutoFit/>
          </a:bodyPr>
          <a:lstStyle>
            <a:lvl1pPr marL="0" indent="0" algn="r">
              <a:buNone/>
              <a:defRPr lang="nl-NL" sz="2000" i="1" kern="1200" dirty="0">
                <a:solidFill>
                  <a:srgbClr val="213343"/>
                </a:solidFill>
                <a:latin typeface="Arial"/>
                <a:ea typeface="+mn-ea"/>
                <a:cs typeface="Arial"/>
              </a:defRPr>
            </a:lvl1pPr>
          </a:lstStyle>
          <a:p>
            <a:pPr lvl="0"/>
            <a:r>
              <a:rPr lang="nl-NL" dirty="0"/>
              <a:t>Naam, </a:t>
            </a:r>
          </a:p>
        </p:txBody>
      </p:sp>
      <p:sp>
        <p:nvSpPr>
          <p:cNvPr id="20" name="Tijdelijke aanduiding voor tekst 18"/>
          <p:cNvSpPr>
            <a:spLocks noGrp="1"/>
          </p:cNvSpPr>
          <p:nvPr>
            <p:ph type="body" sz="quarter" idx="15" hasCustomPrompt="1"/>
          </p:nvPr>
        </p:nvSpPr>
        <p:spPr>
          <a:xfrm>
            <a:off x="6407368" y="5878295"/>
            <a:ext cx="4006632" cy="409343"/>
          </a:xfrm>
        </p:spPr>
        <p:txBody>
          <a:bodyPr wrap="square" lIns="0" tIns="0" rIns="0" bIns="0">
            <a:spAutoFit/>
          </a:bodyPr>
          <a:lstStyle>
            <a:lvl1pPr marL="0" indent="0" algn="l">
              <a:buNone/>
              <a:defRPr lang="nl-NL" sz="2000" i="1" kern="1200" dirty="0">
                <a:solidFill>
                  <a:srgbClr val="213343"/>
                </a:solidFill>
                <a:latin typeface="Arial"/>
                <a:ea typeface="+mn-ea"/>
                <a:cs typeface="Arial"/>
              </a:defRPr>
            </a:lvl1pPr>
          </a:lstStyle>
          <a:p>
            <a:pPr lvl="0"/>
            <a:r>
              <a:rPr lang="nl-NL" dirty="0"/>
              <a:t>functietitel</a:t>
            </a:r>
          </a:p>
        </p:txBody>
      </p:sp>
      <p:sp>
        <p:nvSpPr>
          <p:cNvPr id="16"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384B415D-3851-40B0-BCA6-D24EE9A5E21D}" type="datetime1">
              <a:rPr lang="en-US" smtClean="0"/>
              <a:t>11/21/2022</a:t>
            </a:fld>
            <a:endParaRPr lang="en-GB"/>
          </a:p>
        </p:txBody>
      </p:sp>
      <p:sp>
        <p:nvSpPr>
          <p:cNvPr id="17"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nl-NL"/>
              <a:t>Programming 2 - Hoorcollege lesweek 11 - For-loops &amp; Common Loop Algoritmes</a:t>
            </a:r>
            <a:endParaRPr lang="nl-NL" dirty="0"/>
          </a:p>
        </p:txBody>
      </p:sp>
      <p:sp>
        <p:nvSpPr>
          <p:cNvPr id="23"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24" name="Afbeelding 23" descr="HHS_NL_groen_HEX.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359208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Quote - 2">
    <p:spTree>
      <p:nvGrpSpPr>
        <p:cNvPr id="1" name=""/>
        <p:cNvGrpSpPr/>
        <p:nvPr/>
      </p:nvGrpSpPr>
      <p:grpSpPr>
        <a:xfrm>
          <a:off x="0" y="0"/>
          <a:ext cx="0" cy="0"/>
          <a:chOff x="0" y="0"/>
          <a:chExt cx="0" cy="0"/>
        </a:xfrm>
      </p:grpSpPr>
      <p:grpSp>
        <p:nvGrpSpPr>
          <p:cNvPr id="4" name="Groep 3">
            <a:extLst>
              <a:ext uri="{FF2B5EF4-FFF2-40B4-BE49-F238E27FC236}">
                <a16:creationId xmlns:a16="http://schemas.microsoft.com/office/drawing/2014/main" id="{D64AB382-4DC8-4B0F-94C7-AEA099915EC4}"/>
              </a:ext>
            </a:extLst>
          </p:cNvPr>
          <p:cNvGrpSpPr/>
          <p:nvPr userDrawn="1"/>
        </p:nvGrpSpPr>
        <p:grpSpPr>
          <a:xfrm>
            <a:off x="1219315" y="406440"/>
            <a:ext cx="9754870" cy="5283835"/>
            <a:chOff x="1219315" y="406440"/>
            <a:chExt cx="9754870" cy="5283835"/>
          </a:xfrm>
        </p:grpSpPr>
        <p:sp>
          <p:nvSpPr>
            <p:cNvPr id="14" name="object 2"/>
            <p:cNvSpPr/>
            <p:nvPr userDrawn="1"/>
          </p:nvSpPr>
          <p:spPr>
            <a:xfrm>
              <a:off x="1219315" y="406440"/>
              <a:ext cx="9754870" cy="5283835"/>
            </a:xfrm>
            <a:custGeom>
              <a:avLst/>
              <a:gdLst/>
              <a:ahLst/>
              <a:cxnLst/>
              <a:rect l="l" t="t" r="r" b="b"/>
              <a:pathLst>
                <a:path w="9754870" h="5283835">
                  <a:moveTo>
                    <a:pt x="9754565" y="0"/>
                  </a:moveTo>
                  <a:lnTo>
                    <a:pt x="0" y="203225"/>
                  </a:lnTo>
                  <a:lnTo>
                    <a:pt x="609663" y="5080495"/>
                  </a:lnTo>
                  <a:lnTo>
                    <a:pt x="9144901" y="5283720"/>
                  </a:lnTo>
                  <a:lnTo>
                    <a:pt x="9754565" y="0"/>
                  </a:lnTo>
                  <a:close/>
                </a:path>
              </a:pathLst>
            </a:custGeom>
            <a:solidFill>
              <a:schemeClr val="tx2"/>
            </a:solidFill>
          </p:spPr>
          <p:txBody>
            <a:bodyPr wrap="square" lIns="0" tIns="0" rIns="0" bIns="0" rtlCol="0"/>
            <a:lstStyle/>
            <a:p>
              <a:endParaRPr/>
            </a:p>
          </p:txBody>
        </p:sp>
        <p:pic>
          <p:nvPicPr>
            <p:cNvPr id="18" name="Afbeelding 17">
              <a:extLst>
                <a:ext uri="{FF2B5EF4-FFF2-40B4-BE49-F238E27FC236}">
                  <a16:creationId xmlns:a16="http://schemas.microsoft.com/office/drawing/2014/main" id="{89931C96-1086-46CF-84F0-387E178E54F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29424" t="18614" r="34878" b="57624"/>
            <a:stretch/>
          </p:blipFill>
          <p:spPr>
            <a:xfrm>
              <a:off x="1476375" y="741029"/>
              <a:ext cx="975003" cy="762000"/>
            </a:xfrm>
            <a:prstGeom prst="rect">
              <a:avLst/>
            </a:prstGeom>
          </p:spPr>
        </p:pic>
        <p:pic>
          <p:nvPicPr>
            <p:cNvPr id="21" name="Afbeelding 20">
              <a:extLst>
                <a:ext uri="{FF2B5EF4-FFF2-40B4-BE49-F238E27FC236}">
                  <a16:creationId xmlns:a16="http://schemas.microsoft.com/office/drawing/2014/main" id="{BFFF8D0A-3D24-4932-947D-0BF048BD1689}"/>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35801" t="59806" r="32463" b="20796"/>
            <a:stretch/>
          </p:blipFill>
          <p:spPr>
            <a:xfrm>
              <a:off x="9344025" y="4886325"/>
              <a:ext cx="866775" cy="622062"/>
            </a:xfrm>
            <a:prstGeom prst="rect">
              <a:avLst/>
            </a:prstGeom>
          </p:spPr>
        </p:pic>
      </p:grpSp>
      <p:sp>
        <p:nvSpPr>
          <p:cNvPr id="16" name="object 3"/>
          <p:cNvSpPr/>
          <p:nvPr userDrawn="1"/>
        </p:nvSpPr>
        <p:spPr>
          <a:xfrm>
            <a:off x="5486939" y="5283720"/>
            <a:ext cx="813435" cy="610235"/>
          </a:xfrm>
          <a:custGeom>
            <a:avLst/>
            <a:gdLst/>
            <a:ahLst/>
            <a:cxnLst/>
            <a:rect l="l" t="t" r="r" b="b"/>
            <a:pathLst>
              <a:path w="813435" h="610235">
                <a:moveTo>
                  <a:pt x="812876" y="0"/>
                </a:moveTo>
                <a:lnTo>
                  <a:pt x="0" y="0"/>
                </a:lnTo>
                <a:lnTo>
                  <a:pt x="412788" y="609650"/>
                </a:lnTo>
                <a:lnTo>
                  <a:pt x="812876" y="0"/>
                </a:lnTo>
                <a:close/>
              </a:path>
            </a:pathLst>
          </a:custGeom>
          <a:solidFill>
            <a:schemeClr val="tx2"/>
          </a:solidFill>
        </p:spPr>
        <p:txBody>
          <a:bodyPr wrap="square" lIns="0" tIns="0" rIns="0" bIns="0" rtlCol="0"/>
          <a:lstStyle/>
          <a:p>
            <a:endParaRPr/>
          </a:p>
        </p:txBody>
      </p:sp>
      <p:sp>
        <p:nvSpPr>
          <p:cNvPr id="15" name="Tijdelijke aanduiding voor tekst 14"/>
          <p:cNvSpPr>
            <a:spLocks noGrp="1"/>
          </p:cNvSpPr>
          <p:nvPr>
            <p:ph type="body" sz="quarter" idx="13"/>
          </p:nvPr>
        </p:nvSpPr>
        <p:spPr>
          <a:xfrm>
            <a:off x="2451378" y="2616188"/>
            <a:ext cx="7239000" cy="864339"/>
          </a:xfrm>
        </p:spPr>
        <p:txBody>
          <a:bodyPr vert="horz" wrap="square" lIns="0" tIns="43180" rIns="0" bIns="0" rtlCol="0" anchor="ctr">
            <a:spAutoFit/>
          </a:bodyPr>
          <a:lstStyle>
            <a:lvl1pPr marL="8890" indent="0" algn="ctr">
              <a:buNone/>
              <a:defRPr lang="nl-NL" sz="2800" b="0" cap="all" spc="-20" baseline="0" dirty="0" smtClean="0">
                <a:solidFill>
                  <a:srgbClr val="FFFFFF"/>
                </a:solidFill>
                <a:latin typeface="Arial Black"/>
                <a:cs typeface="Arial Black"/>
              </a:defRPr>
            </a:lvl1pPr>
            <a:lvl2pPr marL="193675" indent="0">
              <a:buNone/>
              <a:defRPr lang="nl-NL" sz="1800" dirty="0">
                <a:solidFill>
                  <a:schemeClr val="tx1"/>
                </a:solidFill>
                <a:cs typeface="+mn-cs"/>
              </a:defRPr>
            </a:lvl2pPr>
          </a:lstStyle>
          <a:p>
            <a:pPr marL="12065" marR="5080" lvl="0" indent="-3175" algn="ctr">
              <a:lnSpc>
                <a:spcPts val="3200"/>
              </a:lnSpc>
              <a:spcBef>
                <a:spcPts val="340"/>
              </a:spcBef>
            </a:pPr>
            <a:r>
              <a:rPr lang="nl-NL" dirty="0"/>
              <a:t>Tekststijl van het model bewerken</a:t>
            </a:r>
          </a:p>
        </p:txBody>
      </p:sp>
      <p:sp>
        <p:nvSpPr>
          <p:cNvPr id="19" name="Tijdelijke aanduiding voor tekst 18"/>
          <p:cNvSpPr>
            <a:spLocks noGrp="1"/>
          </p:cNvSpPr>
          <p:nvPr>
            <p:ph type="body" sz="quarter" idx="14" hasCustomPrompt="1"/>
          </p:nvPr>
        </p:nvSpPr>
        <p:spPr>
          <a:xfrm>
            <a:off x="1904400" y="5878295"/>
            <a:ext cx="4471386" cy="409343"/>
          </a:xfrm>
        </p:spPr>
        <p:txBody>
          <a:bodyPr wrap="square" lIns="0" tIns="0" rIns="0" bIns="0">
            <a:spAutoFit/>
          </a:bodyPr>
          <a:lstStyle>
            <a:lvl1pPr marL="0" indent="0" algn="r">
              <a:buNone/>
              <a:defRPr lang="nl-NL" sz="2000" i="1" kern="1200" dirty="0">
                <a:solidFill>
                  <a:schemeClr val="accent1"/>
                </a:solidFill>
                <a:latin typeface="Arial"/>
                <a:ea typeface="+mn-ea"/>
                <a:cs typeface="Arial"/>
              </a:defRPr>
            </a:lvl1pPr>
          </a:lstStyle>
          <a:p>
            <a:pPr lvl="0"/>
            <a:r>
              <a:rPr lang="nl-NL" dirty="0"/>
              <a:t>Naam, </a:t>
            </a:r>
          </a:p>
        </p:txBody>
      </p:sp>
      <p:sp>
        <p:nvSpPr>
          <p:cNvPr id="20" name="Tijdelijke aanduiding voor tekst 18"/>
          <p:cNvSpPr>
            <a:spLocks noGrp="1"/>
          </p:cNvSpPr>
          <p:nvPr>
            <p:ph type="body" sz="quarter" idx="15" hasCustomPrompt="1"/>
          </p:nvPr>
        </p:nvSpPr>
        <p:spPr>
          <a:xfrm>
            <a:off x="6408000" y="5878295"/>
            <a:ext cx="4006632" cy="409343"/>
          </a:xfrm>
        </p:spPr>
        <p:txBody>
          <a:bodyPr wrap="square" lIns="0" tIns="0" rIns="0" bIns="0">
            <a:spAutoFit/>
          </a:bodyPr>
          <a:lstStyle>
            <a:lvl1pPr marL="0" indent="0" algn="l">
              <a:buNone/>
              <a:defRPr lang="nl-NL" sz="2000" i="1" kern="1200" dirty="0">
                <a:solidFill>
                  <a:schemeClr val="accent1"/>
                </a:solidFill>
                <a:latin typeface="Arial"/>
                <a:ea typeface="+mn-ea"/>
                <a:cs typeface="Arial"/>
              </a:defRPr>
            </a:lvl1pPr>
          </a:lstStyle>
          <a:p>
            <a:pPr lvl="0"/>
            <a:r>
              <a:rPr lang="nl-NL" dirty="0"/>
              <a:t>functietitel</a:t>
            </a:r>
          </a:p>
        </p:txBody>
      </p:sp>
      <p:sp>
        <p:nvSpPr>
          <p:cNvPr id="17"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E005AEAD-A5D5-4A4B-B022-66BE2DB5CF81}" type="datetime1">
              <a:rPr lang="en-US" smtClean="0"/>
              <a:t>11/21/2022</a:t>
            </a:fld>
            <a:endParaRPr lang="en-GB"/>
          </a:p>
        </p:txBody>
      </p:sp>
      <p:sp>
        <p:nvSpPr>
          <p:cNvPr id="22"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nl-NL"/>
              <a:t>Programming 2 - Hoorcollege lesweek 11 - For-loops &amp; Common Loop Algoritmes</a:t>
            </a:r>
            <a:endParaRPr lang="nl-NL" dirty="0"/>
          </a:p>
        </p:txBody>
      </p:sp>
      <p:sp>
        <p:nvSpPr>
          <p:cNvPr id="23"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24" name="Afbeelding 23"/>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295361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2" name="Tijdelijke aanduiding voor afbeelding 6"/>
          <p:cNvSpPr>
            <a:spLocks noGrp="1"/>
          </p:cNvSpPr>
          <p:nvPr>
            <p:ph type="pic" sz="quarter" idx="10" hasCustomPrompt="1"/>
          </p:nvPr>
        </p:nvSpPr>
        <p:spPr>
          <a:xfrm>
            <a:off x="0" y="0"/>
            <a:ext cx="12192000" cy="6858000"/>
          </a:xfrm>
        </p:spPr>
        <p:txBody>
          <a:bodyPr/>
          <a:lstStyle>
            <a:lvl1pPr algn="l">
              <a:defRPr/>
            </a:lvl1pPr>
          </a:lstStyle>
          <a:p>
            <a:r>
              <a:rPr lang="nl-NL" dirty="0"/>
              <a:t>Klik hier en voeg de afbeelding in, klik vervolgens 'reset' of 'opnieuw instellen' in het menu</a:t>
            </a:r>
          </a:p>
        </p:txBody>
      </p:sp>
      <p:sp>
        <p:nvSpPr>
          <p:cNvPr id="6" name="Titel 1"/>
          <p:cNvSpPr>
            <a:spLocks noGrp="1"/>
          </p:cNvSpPr>
          <p:nvPr>
            <p:ph type="title"/>
          </p:nvPr>
        </p:nvSpPr>
        <p:spPr>
          <a:xfrm>
            <a:off x="1409838" y="5321860"/>
            <a:ext cx="9970775" cy="428835"/>
          </a:xfrm>
        </p:spPr>
        <p:txBody>
          <a:bodyPr anchor="b"/>
          <a:lstStyle>
            <a:lvl1pPr>
              <a:defRPr lang="nl-NL" sz="2800" b="1" kern="1200" cap="all" spc="-5" baseline="0" smtClean="0">
                <a:solidFill>
                  <a:srgbClr val="FFFFFF"/>
                </a:solidFill>
                <a:latin typeface="+mj-lt"/>
                <a:ea typeface="+mn-ea"/>
                <a:cs typeface="Arial Black"/>
              </a:defRPr>
            </a:lvl1pPr>
          </a:lstStyle>
          <a:p>
            <a:r>
              <a:rPr lang="en-US" dirty="0" err="1"/>
              <a:t>Titelstijl</a:t>
            </a:r>
            <a:r>
              <a:rPr lang="en-US" dirty="0"/>
              <a:t> van model </a:t>
            </a:r>
            <a:r>
              <a:rPr lang="en-US" dirty="0" err="1"/>
              <a:t>bewerken</a:t>
            </a:r>
            <a:endParaRPr lang="nl-NL" dirty="0"/>
          </a:p>
        </p:txBody>
      </p:sp>
      <p:sp>
        <p:nvSpPr>
          <p:cNvPr id="16" name="Tijdelijke aanduiding voor tekst 11"/>
          <p:cNvSpPr>
            <a:spLocks noGrp="1"/>
          </p:cNvSpPr>
          <p:nvPr>
            <p:ph type="body" sz="quarter" idx="11"/>
          </p:nvPr>
        </p:nvSpPr>
        <p:spPr>
          <a:xfrm>
            <a:off x="7923882" y="812880"/>
            <a:ext cx="3456000" cy="3456000"/>
          </a:xfrm>
          <a:blipFill rotWithShape="1">
            <a:blip r:embed="rId2"/>
            <a:stretch>
              <a:fillRect/>
            </a:stretch>
          </a:blipFill>
        </p:spPr>
        <p:txBody>
          <a:bodyPr lIns="0" tIns="0" rIns="0" bIns="0">
            <a:noAutofit/>
          </a:bodyPr>
          <a:lstStyle>
            <a:lvl1pPr marL="0" indent="0" algn="r">
              <a:buNone/>
              <a:defRPr sz="100">
                <a:solidFill>
                  <a:schemeClr val="bg1"/>
                </a:solidFill>
              </a:defRPr>
            </a:lvl1pPr>
          </a:lstStyle>
          <a:p>
            <a:pPr lvl="0"/>
            <a:endParaRPr lang="nl-NL" dirty="0"/>
          </a:p>
        </p:txBody>
      </p:sp>
      <p:sp>
        <p:nvSpPr>
          <p:cNvPr id="3" name="#"/>
          <p:cNvSpPr>
            <a:spLocks noGrp="1"/>
          </p:cNvSpPr>
          <p:nvPr>
            <p:ph type="body" idx="1" hasCustomPrompt="1"/>
          </p:nvPr>
        </p:nvSpPr>
        <p:spPr>
          <a:xfrm>
            <a:off x="8169275" y="1084233"/>
            <a:ext cx="2978150" cy="2103467"/>
          </a:xfrm>
        </p:spPr>
        <p:txBody>
          <a:bodyPr wrap="none" lIns="0" rIns="0">
            <a:noAutofit/>
          </a:bodyPr>
          <a:lstStyle>
            <a:lvl1pPr marL="0" indent="0" algn="ctr">
              <a:buNone/>
              <a:defRPr sz="139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a:t>
            </a:r>
          </a:p>
        </p:txBody>
      </p:sp>
      <p:sp>
        <p:nvSpPr>
          <p:cNvPr id="14" name="#"/>
          <p:cNvSpPr>
            <a:spLocks noGrp="1"/>
          </p:cNvSpPr>
          <p:nvPr>
            <p:ph type="body" idx="15" hasCustomPrompt="1"/>
          </p:nvPr>
        </p:nvSpPr>
        <p:spPr>
          <a:xfrm>
            <a:off x="8153400" y="1198532"/>
            <a:ext cx="2997200" cy="484748"/>
          </a:xfrm>
        </p:spPr>
        <p:txBody>
          <a:bodyPr wrap="square" lIns="0" rIns="0">
            <a:spAutoFit/>
          </a:bodyPr>
          <a:lstStyle>
            <a:lvl1pPr marL="0" indent="0" algn="ctr">
              <a:buNone/>
              <a:defRPr sz="2000" cap="none">
                <a:solidFill>
                  <a:srgbClr val="21334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HOOFDSTUK</a:t>
            </a:r>
          </a:p>
        </p:txBody>
      </p:sp>
    </p:spTree>
    <p:extLst>
      <p:ext uri="{BB962C8B-B14F-4D97-AF65-F5344CB8AC3E}">
        <p14:creationId xmlns:p14="http://schemas.microsoft.com/office/powerpoint/2010/main" val="156918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Aangepaste indeling">
    <p:spTree>
      <p:nvGrpSpPr>
        <p:cNvPr id="1" name=""/>
        <p:cNvGrpSpPr/>
        <p:nvPr/>
      </p:nvGrpSpPr>
      <p:grpSpPr>
        <a:xfrm>
          <a:off x="0" y="0"/>
          <a:ext cx="0" cy="0"/>
          <a:chOff x="0" y="0"/>
          <a:chExt cx="0" cy="0"/>
        </a:xfrm>
      </p:grpSpPr>
      <p:sp>
        <p:nvSpPr>
          <p:cNvPr id="7" name="Tijdelijke aanduiding voor afbeelding 6"/>
          <p:cNvSpPr>
            <a:spLocks noGrp="1"/>
          </p:cNvSpPr>
          <p:nvPr>
            <p:ph type="pic" sz="quarter" idx="10" hasCustomPrompt="1"/>
          </p:nvPr>
        </p:nvSpPr>
        <p:spPr>
          <a:xfrm>
            <a:off x="0" y="0"/>
            <a:ext cx="12192000" cy="6858000"/>
          </a:xfrm>
        </p:spPr>
        <p:txBody>
          <a:bodyPr/>
          <a:lstStyle>
            <a:lvl1pPr algn="l">
              <a:defRPr/>
            </a:lvl1pPr>
          </a:lstStyle>
          <a:p>
            <a:r>
              <a:rPr lang="nl-NL" dirty="0"/>
              <a:t>Klik hier en voeg de afbeelding in, klik vervolgens 'reset' of 'opnieuw instellen' in het menu</a:t>
            </a:r>
          </a:p>
        </p:txBody>
      </p:sp>
      <p:sp>
        <p:nvSpPr>
          <p:cNvPr id="12" name="Tijdelijke aanduiding voor tekst 11"/>
          <p:cNvSpPr>
            <a:spLocks noGrp="1"/>
          </p:cNvSpPr>
          <p:nvPr>
            <p:ph type="body" sz="quarter" idx="11"/>
          </p:nvPr>
        </p:nvSpPr>
        <p:spPr>
          <a:xfrm>
            <a:off x="1" y="0"/>
            <a:ext cx="12192000" cy="6858000"/>
          </a:xfrm>
          <a:blipFill>
            <a:blip r:embed="rId2"/>
            <a:stretch>
              <a:fillRect/>
            </a:stretch>
          </a:blipFill>
        </p:spPr>
        <p:txBody>
          <a:bodyPr lIns="0" tIns="0" rIns="0" bIns="0">
            <a:noAutofit/>
          </a:bodyPr>
          <a:lstStyle>
            <a:lvl1pPr marL="0" indent="0">
              <a:buNone/>
              <a:defRPr sz="100">
                <a:solidFill>
                  <a:schemeClr val="bg1"/>
                </a:solidFill>
              </a:defRPr>
            </a:lvl1pPr>
          </a:lstStyle>
          <a:p>
            <a:pPr lvl="0"/>
            <a:endParaRPr lang="nl-NL" dirty="0"/>
          </a:p>
        </p:txBody>
      </p:sp>
    </p:spTree>
    <p:extLst>
      <p:ext uri="{BB962C8B-B14F-4D97-AF65-F5344CB8AC3E}">
        <p14:creationId xmlns:p14="http://schemas.microsoft.com/office/powerpoint/2010/main" val="363095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6"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769529DF-B6CB-42C0-9B3F-9A6314AF8B5B}" type="datetime1">
              <a:rPr lang="en-US" smtClean="0"/>
              <a:t>11/21/2022</a:t>
            </a:fld>
            <a:endParaRPr lang="en-GB"/>
          </a:p>
        </p:txBody>
      </p:sp>
      <p:sp>
        <p:nvSpPr>
          <p:cNvPr id="8"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nl-NL"/>
              <a:t>Programming 2 - Hoorcollege lesweek 11 - For-loops &amp; Common Loop Algoritmes</a:t>
            </a:r>
            <a:endParaRPr lang="nl-NL" dirty="0"/>
          </a:p>
        </p:txBody>
      </p:sp>
      <p:sp>
        <p:nvSpPr>
          <p:cNvPr id="9"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10" name="Afbeelding 9" descr="HHS_NL_groen_HEX.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124244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Locaties">
    <p:spTree>
      <p:nvGrpSpPr>
        <p:cNvPr id="1" name=""/>
        <p:cNvGrpSpPr/>
        <p:nvPr/>
      </p:nvGrpSpPr>
      <p:grpSpPr>
        <a:xfrm>
          <a:off x="0" y="0"/>
          <a:ext cx="0" cy="0"/>
          <a:chOff x="0" y="0"/>
          <a:chExt cx="0" cy="0"/>
        </a:xfrm>
      </p:grpSpPr>
      <p:pic>
        <p:nvPicPr>
          <p:cNvPr id="3" name="Afbeelding 2"/>
          <p:cNvPicPr>
            <a:picLocks noChangeAspect="1"/>
          </p:cNvPicPr>
          <p:nvPr userDrawn="1"/>
        </p:nvPicPr>
        <p:blipFill rotWithShape="1">
          <a:blip r:embed="rId2" cstate="hqprint">
            <a:extLst>
              <a:ext uri="{28A0092B-C50C-407E-A947-70E740481C1C}">
                <a14:useLocalDpi xmlns:a14="http://schemas.microsoft.com/office/drawing/2010/main"/>
              </a:ext>
            </a:extLst>
          </a:blip>
          <a:srcRect l="25936"/>
          <a:stretch/>
        </p:blipFill>
        <p:spPr>
          <a:xfrm>
            <a:off x="4622800" y="0"/>
            <a:ext cx="7569200" cy="6858000"/>
          </a:xfrm>
          <a:prstGeom prst="rect">
            <a:avLst/>
          </a:prstGeom>
        </p:spPr>
      </p:pic>
      <p:sp>
        <p:nvSpPr>
          <p:cNvPr id="5" name="object 11"/>
          <p:cNvSpPr txBox="1"/>
          <p:nvPr userDrawn="1"/>
        </p:nvSpPr>
        <p:spPr>
          <a:xfrm>
            <a:off x="2613875" y="1027530"/>
            <a:ext cx="1895475" cy="635000"/>
          </a:xfrm>
          <a:prstGeom prst="rect">
            <a:avLst/>
          </a:prstGeom>
        </p:spPr>
        <p:txBody>
          <a:bodyPr vert="horz" wrap="square" lIns="0" tIns="33019" rIns="0" bIns="0" rtlCol="0">
            <a:spAutoFit/>
          </a:bodyPr>
          <a:lstStyle/>
          <a:p>
            <a:pPr marL="337820">
              <a:lnSpc>
                <a:spcPct val="100000"/>
              </a:lnSpc>
              <a:spcBef>
                <a:spcPts val="259"/>
              </a:spcBef>
            </a:pPr>
            <a:r>
              <a:rPr sz="1200" b="1" dirty="0">
                <a:solidFill>
                  <a:schemeClr val="tx2"/>
                </a:solidFill>
                <a:latin typeface="Arial Black"/>
                <a:cs typeface="Arial Black"/>
              </a:rPr>
              <a:t>HOOF</a:t>
            </a:r>
            <a:r>
              <a:rPr sz="1200" b="1" spc="-45" dirty="0">
                <a:solidFill>
                  <a:schemeClr val="tx2"/>
                </a:solidFill>
                <a:latin typeface="Arial Black"/>
                <a:cs typeface="Arial Black"/>
              </a:rPr>
              <a:t>D</a:t>
            </a:r>
            <a:r>
              <a:rPr sz="1200" b="1" dirty="0">
                <a:solidFill>
                  <a:schemeClr val="tx2"/>
                </a:solidFill>
                <a:latin typeface="Arial Black"/>
                <a:cs typeface="Arial Black"/>
              </a:rPr>
              <a:t>VESTIGING</a:t>
            </a:r>
            <a:endParaRPr sz="1200" dirty="0">
              <a:solidFill>
                <a:schemeClr val="tx2"/>
              </a:solidFill>
              <a:latin typeface="Arial Black"/>
              <a:cs typeface="Arial Black"/>
            </a:endParaRPr>
          </a:p>
          <a:p>
            <a:pPr marL="560070" marR="5080" indent="-548005">
              <a:lnSpc>
                <a:spcPct val="111100"/>
              </a:lnSpc>
            </a:pPr>
            <a:r>
              <a:rPr sz="1200" dirty="0">
                <a:solidFill>
                  <a:schemeClr val="tx2"/>
                </a:solidFill>
                <a:latin typeface="Arial"/>
                <a:cs typeface="Arial"/>
              </a:rPr>
              <a:t>Johanna </a:t>
            </a:r>
            <a:r>
              <a:rPr sz="1200" spc="-10" dirty="0">
                <a:solidFill>
                  <a:schemeClr val="tx2"/>
                </a:solidFill>
                <a:latin typeface="Arial"/>
                <a:cs typeface="Arial"/>
              </a:rPr>
              <a:t>Westerdijkplein </a:t>
            </a:r>
            <a:r>
              <a:rPr sz="1200" spc="-5" dirty="0">
                <a:solidFill>
                  <a:schemeClr val="tx2"/>
                </a:solidFill>
                <a:latin typeface="Arial"/>
                <a:cs typeface="Arial"/>
              </a:rPr>
              <a:t>75  2521 </a:t>
            </a:r>
            <a:r>
              <a:rPr sz="1200" dirty="0">
                <a:solidFill>
                  <a:schemeClr val="tx2"/>
                </a:solidFill>
                <a:latin typeface="Arial"/>
                <a:cs typeface="Arial"/>
              </a:rPr>
              <a:t>EN </a:t>
            </a:r>
            <a:r>
              <a:rPr sz="1200" spc="-5" dirty="0">
                <a:solidFill>
                  <a:schemeClr val="tx2"/>
                </a:solidFill>
                <a:latin typeface="Arial"/>
                <a:cs typeface="Arial"/>
              </a:rPr>
              <a:t>Den</a:t>
            </a:r>
            <a:r>
              <a:rPr sz="1200" spc="-95" dirty="0">
                <a:solidFill>
                  <a:schemeClr val="tx2"/>
                </a:solidFill>
                <a:latin typeface="Arial"/>
                <a:cs typeface="Arial"/>
              </a:rPr>
              <a:t> </a:t>
            </a:r>
            <a:r>
              <a:rPr sz="1200" spc="-5" dirty="0">
                <a:solidFill>
                  <a:schemeClr val="tx2"/>
                </a:solidFill>
                <a:latin typeface="Arial"/>
                <a:cs typeface="Arial"/>
              </a:rPr>
              <a:t>Haag</a:t>
            </a:r>
            <a:endParaRPr sz="1200" dirty="0">
              <a:solidFill>
                <a:schemeClr val="tx2"/>
              </a:solidFill>
              <a:latin typeface="Arial"/>
              <a:cs typeface="Arial"/>
            </a:endParaRPr>
          </a:p>
        </p:txBody>
      </p:sp>
      <p:sp>
        <p:nvSpPr>
          <p:cNvPr id="7" name="object 12"/>
          <p:cNvSpPr txBox="1"/>
          <p:nvPr userDrawn="1"/>
        </p:nvSpPr>
        <p:spPr>
          <a:xfrm>
            <a:off x="2942413" y="2253199"/>
            <a:ext cx="1567180" cy="635000"/>
          </a:xfrm>
          <a:prstGeom prst="rect">
            <a:avLst/>
          </a:prstGeom>
        </p:spPr>
        <p:txBody>
          <a:bodyPr vert="horz" wrap="square" lIns="0" tIns="33019" rIns="0" bIns="0" rtlCol="0">
            <a:spAutoFit/>
          </a:bodyPr>
          <a:lstStyle/>
          <a:p>
            <a:pPr algn="ctr">
              <a:lnSpc>
                <a:spcPct val="100000"/>
              </a:lnSpc>
              <a:spcBef>
                <a:spcPts val="259"/>
              </a:spcBef>
            </a:pPr>
            <a:r>
              <a:rPr sz="1200" b="1" dirty="0">
                <a:solidFill>
                  <a:schemeClr val="tx2"/>
                </a:solidFill>
                <a:latin typeface="Arial Black"/>
                <a:cs typeface="Arial Black"/>
              </a:rPr>
              <a:t>VESTIGING</a:t>
            </a:r>
            <a:r>
              <a:rPr sz="1200" b="1" spc="-105" dirty="0">
                <a:solidFill>
                  <a:schemeClr val="tx2"/>
                </a:solidFill>
                <a:latin typeface="Arial Black"/>
                <a:cs typeface="Arial Black"/>
              </a:rPr>
              <a:t> </a:t>
            </a:r>
            <a:r>
              <a:rPr sz="1200" b="1" dirty="0">
                <a:solidFill>
                  <a:schemeClr val="tx2"/>
                </a:solidFill>
                <a:latin typeface="Arial Black"/>
                <a:cs typeface="Arial Black"/>
              </a:rPr>
              <a:t>DELFT</a:t>
            </a:r>
            <a:endParaRPr sz="1200" dirty="0">
              <a:solidFill>
                <a:schemeClr val="tx2"/>
              </a:solidFill>
              <a:latin typeface="Arial Black"/>
              <a:cs typeface="Arial Black"/>
            </a:endParaRPr>
          </a:p>
          <a:p>
            <a:pPr marL="90805" algn="ctr">
              <a:lnSpc>
                <a:spcPct val="100000"/>
              </a:lnSpc>
              <a:spcBef>
                <a:spcPts val="160"/>
              </a:spcBef>
            </a:pPr>
            <a:r>
              <a:rPr sz="1200" spc="-5" dirty="0">
                <a:solidFill>
                  <a:schemeClr val="tx2"/>
                </a:solidFill>
                <a:latin typeface="Arial"/>
                <a:cs typeface="Arial"/>
              </a:rPr>
              <a:t>Rotterdamseweg</a:t>
            </a:r>
            <a:r>
              <a:rPr sz="1200" spc="-100" dirty="0">
                <a:solidFill>
                  <a:schemeClr val="tx2"/>
                </a:solidFill>
                <a:latin typeface="Arial"/>
                <a:cs typeface="Arial"/>
              </a:rPr>
              <a:t> </a:t>
            </a:r>
            <a:r>
              <a:rPr sz="1200" spc="-5" dirty="0">
                <a:solidFill>
                  <a:schemeClr val="tx2"/>
                </a:solidFill>
                <a:latin typeface="Arial"/>
                <a:cs typeface="Arial"/>
              </a:rPr>
              <a:t>137</a:t>
            </a:r>
            <a:endParaRPr sz="1200" dirty="0">
              <a:solidFill>
                <a:schemeClr val="tx2"/>
              </a:solidFill>
              <a:latin typeface="Arial"/>
              <a:cs typeface="Arial"/>
            </a:endParaRPr>
          </a:p>
          <a:p>
            <a:pPr marL="643890">
              <a:lnSpc>
                <a:spcPct val="100000"/>
              </a:lnSpc>
              <a:spcBef>
                <a:spcPts val="160"/>
              </a:spcBef>
            </a:pPr>
            <a:r>
              <a:rPr sz="1200" spc="-5" dirty="0">
                <a:solidFill>
                  <a:schemeClr val="tx2"/>
                </a:solidFill>
                <a:latin typeface="Arial"/>
                <a:cs typeface="Arial"/>
              </a:rPr>
              <a:t>2628 </a:t>
            </a:r>
            <a:r>
              <a:rPr sz="1200" dirty="0">
                <a:solidFill>
                  <a:schemeClr val="tx2"/>
                </a:solidFill>
                <a:latin typeface="Arial"/>
                <a:cs typeface="Arial"/>
              </a:rPr>
              <a:t>AL</a:t>
            </a:r>
            <a:r>
              <a:rPr sz="1200" spc="-204" dirty="0">
                <a:solidFill>
                  <a:schemeClr val="tx2"/>
                </a:solidFill>
                <a:latin typeface="Arial"/>
                <a:cs typeface="Arial"/>
              </a:rPr>
              <a:t> </a:t>
            </a:r>
            <a:r>
              <a:rPr sz="1200" spc="-5" dirty="0">
                <a:solidFill>
                  <a:schemeClr val="tx2"/>
                </a:solidFill>
                <a:latin typeface="Arial"/>
                <a:cs typeface="Arial"/>
              </a:rPr>
              <a:t>Delft</a:t>
            </a:r>
            <a:endParaRPr sz="1200" dirty="0">
              <a:solidFill>
                <a:schemeClr val="tx2"/>
              </a:solidFill>
              <a:latin typeface="Arial"/>
              <a:cs typeface="Arial"/>
            </a:endParaRPr>
          </a:p>
        </p:txBody>
      </p:sp>
      <p:sp>
        <p:nvSpPr>
          <p:cNvPr id="8" name="object 13"/>
          <p:cNvSpPr txBox="1"/>
          <p:nvPr userDrawn="1"/>
        </p:nvSpPr>
        <p:spPr>
          <a:xfrm>
            <a:off x="1168401" y="3472520"/>
            <a:ext cx="3340846" cy="654025"/>
          </a:xfrm>
          <a:prstGeom prst="rect">
            <a:avLst/>
          </a:prstGeom>
        </p:spPr>
        <p:txBody>
          <a:bodyPr vert="horz" wrap="square" lIns="0" tIns="33020" rIns="0" bIns="0" rtlCol="0">
            <a:spAutoFit/>
          </a:bodyPr>
          <a:lstStyle/>
          <a:p>
            <a:pPr marR="5080" algn="r">
              <a:lnSpc>
                <a:spcPct val="100000"/>
              </a:lnSpc>
              <a:spcBef>
                <a:spcPts val="260"/>
              </a:spcBef>
            </a:pPr>
            <a:r>
              <a:rPr sz="1200" b="1" spc="-10" dirty="0">
                <a:solidFill>
                  <a:schemeClr val="tx2"/>
                </a:solidFill>
                <a:latin typeface="Arial Black"/>
                <a:cs typeface="Arial Black"/>
              </a:rPr>
              <a:t>SPORTCAMPUS</a:t>
            </a:r>
            <a:r>
              <a:rPr sz="1200" b="1" spc="-55" dirty="0">
                <a:solidFill>
                  <a:schemeClr val="tx2"/>
                </a:solidFill>
                <a:latin typeface="Arial Black"/>
                <a:cs typeface="Arial Black"/>
              </a:rPr>
              <a:t> </a:t>
            </a:r>
            <a:r>
              <a:rPr sz="1200" b="1" spc="-15" dirty="0">
                <a:solidFill>
                  <a:schemeClr val="tx2"/>
                </a:solidFill>
                <a:latin typeface="Arial Black"/>
                <a:cs typeface="Arial Black"/>
              </a:rPr>
              <a:t>ZUIDERPARK</a:t>
            </a:r>
            <a:endParaRPr sz="1200" dirty="0">
              <a:solidFill>
                <a:schemeClr val="tx2"/>
              </a:solidFill>
              <a:latin typeface="Arial Black"/>
              <a:cs typeface="Arial Black"/>
            </a:endParaRPr>
          </a:p>
          <a:p>
            <a:pPr marR="5080" algn="r">
              <a:lnSpc>
                <a:spcPct val="100000"/>
              </a:lnSpc>
              <a:spcBef>
                <a:spcPts val="260"/>
              </a:spcBef>
            </a:pPr>
            <a:r>
              <a:rPr lang="nl-NL" sz="1200" dirty="0">
                <a:solidFill>
                  <a:schemeClr val="tx2"/>
                </a:solidFill>
                <a:latin typeface="+mn-lt"/>
                <a:cs typeface="Arial"/>
              </a:rPr>
              <a:t>Meester P. </a:t>
            </a:r>
            <a:r>
              <a:rPr lang="nl-NL" sz="1200" dirty="0" err="1">
                <a:solidFill>
                  <a:schemeClr val="tx2"/>
                </a:solidFill>
                <a:latin typeface="+mn-lt"/>
                <a:cs typeface="Arial"/>
              </a:rPr>
              <a:t>Droogleever</a:t>
            </a:r>
            <a:r>
              <a:rPr lang="nl-NL" sz="1200" baseline="0" dirty="0">
                <a:solidFill>
                  <a:schemeClr val="tx2"/>
                </a:solidFill>
                <a:latin typeface="+mn-lt"/>
                <a:cs typeface="Arial"/>
              </a:rPr>
              <a:t> </a:t>
            </a:r>
            <a:r>
              <a:rPr lang="nl-NL" sz="1200" dirty="0">
                <a:solidFill>
                  <a:schemeClr val="tx2"/>
                </a:solidFill>
                <a:latin typeface="+mn-lt"/>
                <a:cs typeface="Arial"/>
              </a:rPr>
              <a:t>Fortuynweg 22</a:t>
            </a:r>
          </a:p>
          <a:p>
            <a:pPr marR="5080" algn="r">
              <a:lnSpc>
                <a:spcPct val="100000"/>
              </a:lnSpc>
              <a:spcBef>
                <a:spcPts val="260"/>
              </a:spcBef>
            </a:pPr>
            <a:r>
              <a:rPr lang="nl-NL" sz="1200" spc="-5" dirty="0">
                <a:solidFill>
                  <a:schemeClr val="tx2"/>
                </a:solidFill>
                <a:latin typeface="+mn-lt"/>
                <a:cs typeface="Arial"/>
              </a:rPr>
              <a:t>2533 SR Den</a:t>
            </a:r>
            <a:r>
              <a:rPr lang="nl-NL" sz="1200" spc="-100" dirty="0">
                <a:solidFill>
                  <a:schemeClr val="tx2"/>
                </a:solidFill>
                <a:latin typeface="+mn-lt"/>
                <a:cs typeface="Arial"/>
              </a:rPr>
              <a:t> </a:t>
            </a:r>
            <a:r>
              <a:rPr lang="nl-NL" sz="1200" spc="-5" dirty="0">
                <a:solidFill>
                  <a:schemeClr val="tx2"/>
                </a:solidFill>
                <a:latin typeface="+mn-lt"/>
                <a:cs typeface="Arial"/>
              </a:rPr>
              <a:t>Haag</a:t>
            </a:r>
            <a:endParaRPr lang="nl-NL" sz="1200" dirty="0">
              <a:solidFill>
                <a:schemeClr val="tx2"/>
              </a:solidFill>
              <a:latin typeface="+mn-lt"/>
              <a:cs typeface="Arial"/>
            </a:endParaRPr>
          </a:p>
        </p:txBody>
      </p:sp>
      <p:sp>
        <p:nvSpPr>
          <p:cNvPr id="9" name="object 14"/>
          <p:cNvSpPr txBox="1"/>
          <p:nvPr userDrawn="1"/>
        </p:nvSpPr>
        <p:spPr>
          <a:xfrm>
            <a:off x="2316144" y="4691839"/>
            <a:ext cx="2193290" cy="654025"/>
          </a:xfrm>
          <a:prstGeom prst="rect">
            <a:avLst/>
          </a:prstGeom>
        </p:spPr>
        <p:txBody>
          <a:bodyPr vert="horz" wrap="square" lIns="0" tIns="33020" rIns="0" bIns="0" rtlCol="0">
            <a:spAutoFit/>
          </a:bodyPr>
          <a:lstStyle/>
          <a:p>
            <a:pPr marL="12700">
              <a:lnSpc>
                <a:spcPct val="100000"/>
              </a:lnSpc>
              <a:spcBef>
                <a:spcPts val="260"/>
              </a:spcBef>
            </a:pPr>
            <a:r>
              <a:rPr sz="1200" b="1" dirty="0">
                <a:solidFill>
                  <a:schemeClr val="tx2"/>
                </a:solidFill>
                <a:latin typeface="Arial Black"/>
                <a:cs typeface="Arial Black"/>
              </a:rPr>
              <a:t>VESTIGING</a:t>
            </a:r>
            <a:r>
              <a:rPr sz="1200" b="1" spc="-105" dirty="0">
                <a:solidFill>
                  <a:schemeClr val="tx2"/>
                </a:solidFill>
                <a:latin typeface="Arial Black"/>
                <a:cs typeface="Arial Black"/>
              </a:rPr>
              <a:t> </a:t>
            </a:r>
            <a:r>
              <a:rPr sz="1200" b="1" spc="-5" dirty="0">
                <a:solidFill>
                  <a:schemeClr val="tx2"/>
                </a:solidFill>
                <a:latin typeface="Arial Black"/>
                <a:cs typeface="Arial Black"/>
              </a:rPr>
              <a:t>ZOETERMEER</a:t>
            </a:r>
            <a:endParaRPr sz="1200" dirty="0">
              <a:solidFill>
                <a:schemeClr val="tx2"/>
              </a:solidFill>
              <a:latin typeface="Arial Black"/>
              <a:cs typeface="Arial Black"/>
            </a:endParaRPr>
          </a:p>
          <a:p>
            <a:pPr marL="12700" algn="r">
              <a:lnSpc>
                <a:spcPct val="100000"/>
              </a:lnSpc>
              <a:spcBef>
                <a:spcPts val="260"/>
              </a:spcBef>
            </a:pPr>
            <a:r>
              <a:rPr lang="nl-NL" sz="1200" dirty="0" err="1">
                <a:solidFill>
                  <a:schemeClr val="tx2"/>
                </a:solidFill>
                <a:latin typeface="+mn-lt"/>
                <a:cs typeface="Arial"/>
              </a:rPr>
              <a:t>Bleiswijkseweg</a:t>
            </a:r>
            <a:r>
              <a:rPr lang="nl-NL" sz="1200" dirty="0">
                <a:solidFill>
                  <a:schemeClr val="tx2"/>
                </a:solidFill>
                <a:latin typeface="+mn-lt"/>
                <a:cs typeface="Arial"/>
              </a:rPr>
              <a:t> 37</a:t>
            </a:r>
            <a:endParaRPr lang="nl-NL" sz="1200" spc="-5" dirty="0">
              <a:solidFill>
                <a:schemeClr val="tx2"/>
              </a:solidFill>
              <a:latin typeface="+mn-lt"/>
              <a:cs typeface="Arial"/>
            </a:endParaRPr>
          </a:p>
          <a:p>
            <a:pPr marL="12700" algn="r">
              <a:lnSpc>
                <a:spcPct val="100000"/>
              </a:lnSpc>
              <a:spcBef>
                <a:spcPts val="260"/>
              </a:spcBef>
            </a:pPr>
            <a:r>
              <a:rPr lang="nl-NL" sz="1200" spc="-5" dirty="0">
                <a:solidFill>
                  <a:schemeClr val="tx2"/>
                </a:solidFill>
                <a:latin typeface="+mn-lt"/>
                <a:cs typeface="Arial"/>
              </a:rPr>
              <a:t>2712 BP</a:t>
            </a:r>
            <a:r>
              <a:rPr lang="nl-NL" sz="1200" dirty="0">
                <a:solidFill>
                  <a:schemeClr val="tx2"/>
                </a:solidFill>
                <a:latin typeface="+mn-lt"/>
                <a:cs typeface="Arial"/>
              </a:rPr>
              <a:t> </a:t>
            </a:r>
            <a:r>
              <a:rPr lang="nl-NL" sz="1200" spc="-5" dirty="0">
                <a:solidFill>
                  <a:schemeClr val="tx2"/>
                </a:solidFill>
                <a:latin typeface="+mn-lt"/>
                <a:cs typeface="Arial"/>
              </a:rPr>
              <a:t>Zoetermeer</a:t>
            </a:r>
            <a:endParaRPr lang="nl-NL" sz="1200" dirty="0">
              <a:solidFill>
                <a:schemeClr val="tx2"/>
              </a:solidFill>
              <a:latin typeface="+mn-lt"/>
              <a:cs typeface="Arial"/>
            </a:endParaRPr>
          </a:p>
        </p:txBody>
      </p:sp>
      <p:pic>
        <p:nvPicPr>
          <p:cNvPr id="10" name="Afbeelding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21041" y="2933431"/>
            <a:ext cx="3510570" cy="1039129"/>
          </a:xfrm>
          <a:prstGeom prst="rect">
            <a:avLst/>
          </a:prstGeom>
        </p:spPr>
      </p:pic>
    </p:spTree>
    <p:extLst>
      <p:ext uri="{BB962C8B-B14F-4D97-AF65-F5344CB8AC3E}">
        <p14:creationId xmlns:p14="http://schemas.microsoft.com/office/powerpoint/2010/main" val="103946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Animatie">
    <p:spTree>
      <p:nvGrpSpPr>
        <p:cNvPr id="1" name=""/>
        <p:cNvGrpSpPr/>
        <p:nvPr/>
      </p:nvGrpSpPr>
      <p:grpSpPr>
        <a:xfrm>
          <a:off x="0" y="0"/>
          <a:ext cx="0" cy="0"/>
          <a:chOff x="0" y="0"/>
          <a:chExt cx="0" cy="0"/>
        </a:xfrm>
      </p:grpSpPr>
      <p:pic>
        <p:nvPicPr>
          <p:cNvPr id="2" name="Afbeelding 1" descr="lets-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88389" cy="6858000"/>
          </a:xfrm>
          <a:prstGeom prst="rect">
            <a:avLst/>
          </a:prstGeom>
        </p:spPr>
      </p:pic>
      <p:pic>
        <p:nvPicPr>
          <p:cNvPr id="3" name="Afbeelding 2" descr="lets-2.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88389" cy="6858000"/>
          </a:xfrm>
          <a:prstGeom prst="rect">
            <a:avLst/>
          </a:prstGeom>
        </p:spPr>
      </p:pic>
      <p:pic>
        <p:nvPicPr>
          <p:cNvPr id="4" name="Afbeelding 3" descr="lets-3.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0" y="0"/>
            <a:ext cx="12188389" cy="6858000"/>
          </a:xfrm>
          <a:prstGeom prst="rect">
            <a:avLst/>
          </a:prstGeom>
        </p:spPr>
      </p:pic>
      <p:pic>
        <p:nvPicPr>
          <p:cNvPr id="5" name="Afbeelding 4" descr="lets-4.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0"/>
            <a:ext cx="12188389" cy="6858000"/>
          </a:xfrm>
          <a:prstGeom prst="rect">
            <a:avLst/>
          </a:prstGeom>
        </p:spPr>
      </p:pic>
    </p:spTree>
    <p:extLst>
      <p:ext uri="{BB962C8B-B14F-4D97-AF65-F5344CB8AC3E}">
        <p14:creationId xmlns:p14="http://schemas.microsoft.com/office/powerpoint/2010/main" val="101691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nodeType="afterEffect">
                                  <p:stCondLst>
                                    <p:cond delay="75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75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fbeelding links - tekst rechts">
    <p:spTree>
      <p:nvGrpSpPr>
        <p:cNvPr id="1" name=""/>
        <p:cNvGrpSpPr/>
        <p:nvPr/>
      </p:nvGrpSpPr>
      <p:grpSpPr>
        <a:xfrm>
          <a:off x="0" y="0"/>
          <a:ext cx="0" cy="0"/>
          <a:chOff x="0" y="0"/>
          <a:chExt cx="0" cy="0"/>
        </a:xfrm>
      </p:grpSpPr>
      <p:sp>
        <p:nvSpPr>
          <p:cNvPr id="21" name="Tijdelijke aanduiding voor afbeelding 20"/>
          <p:cNvSpPr>
            <a:spLocks noGrp="1"/>
          </p:cNvSpPr>
          <p:nvPr>
            <p:ph type="pic" sz="quarter" idx="12"/>
          </p:nvPr>
        </p:nvSpPr>
        <p:spPr>
          <a:xfrm>
            <a:off x="0" y="0"/>
            <a:ext cx="6096596" cy="5080494"/>
          </a:xfrm>
          <a:custGeom>
            <a:avLst/>
            <a:gdLst>
              <a:gd name="connsiteX0" fmla="*/ 0 w 6096596"/>
              <a:gd name="connsiteY0" fmla="*/ 0 h 5080494"/>
              <a:gd name="connsiteX1" fmla="*/ 6096596 w 6096596"/>
              <a:gd name="connsiteY1" fmla="*/ 0 h 5080494"/>
              <a:gd name="connsiteX2" fmla="*/ 5908637 w 6096596"/>
              <a:gd name="connsiteY2" fmla="*/ 4479966 h 5080494"/>
              <a:gd name="connsiteX3" fmla="*/ 10 w 6096596"/>
              <a:gd name="connsiteY3" fmla="*/ 5080494 h 5080494"/>
              <a:gd name="connsiteX4" fmla="*/ 0 w 6096596"/>
              <a:gd name="connsiteY4" fmla="*/ 5080494 h 508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596" h="5080494">
                <a:moveTo>
                  <a:pt x="0" y="0"/>
                </a:moveTo>
                <a:lnTo>
                  <a:pt x="6096596" y="0"/>
                </a:lnTo>
                <a:lnTo>
                  <a:pt x="5908637" y="4479966"/>
                </a:lnTo>
                <a:lnTo>
                  <a:pt x="10" y="5080494"/>
                </a:lnTo>
                <a:lnTo>
                  <a:pt x="0" y="5080494"/>
                </a:lnTo>
                <a:close/>
              </a:path>
            </a:pathLst>
          </a:custGeom>
          <a:solidFill>
            <a:schemeClr val="bg2"/>
          </a:solidFill>
        </p:spPr>
        <p:txBody>
          <a:bodyPr wrap="square">
            <a:noAutofit/>
          </a:bodyPr>
          <a:lstStyle/>
          <a:p>
            <a:endParaRPr lang="nl-NL"/>
          </a:p>
        </p:txBody>
      </p:sp>
      <p:sp>
        <p:nvSpPr>
          <p:cNvPr id="2" name="Titel 1"/>
          <p:cNvSpPr>
            <a:spLocks noGrp="1"/>
          </p:cNvSpPr>
          <p:nvPr>
            <p:ph type="title"/>
          </p:nvPr>
        </p:nvSpPr>
        <p:spPr>
          <a:xfrm>
            <a:off x="6693558" y="709001"/>
            <a:ext cx="4091304" cy="705834"/>
          </a:xfrm>
        </p:spPr>
        <p:txBody>
          <a:bodyPr/>
          <a:lstStyle>
            <a:lvl1pPr algn="l">
              <a:defRPr sz="2400" b="0">
                <a:solidFill>
                  <a:schemeClr val="accent1"/>
                </a:solidFill>
              </a:defRPr>
            </a:lvl1pPr>
          </a:lstStyle>
          <a:p>
            <a:r>
              <a:rPr lang="nl-NL" dirty="0"/>
              <a:t>Klik om de stijl te bewerken</a:t>
            </a:r>
          </a:p>
        </p:txBody>
      </p:sp>
      <p:sp>
        <p:nvSpPr>
          <p:cNvPr id="3" name="Tijdelijke aanduiding voor inhoud 2"/>
          <p:cNvSpPr>
            <a:spLocks noGrp="1"/>
          </p:cNvSpPr>
          <p:nvPr>
            <p:ph idx="1"/>
          </p:nvPr>
        </p:nvSpPr>
        <p:spPr>
          <a:xfrm>
            <a:off x="6693558" y="1848779"/>
            <a:ext cx="4091304" cy="4207374"/>
          </a:xfrm>
        </p:spPr>
        <p:txBody>
          <a:bodyPr/>
          <a:lstStyle>
            <a:lvl1pPr marL="0" indent="0">
              <a:lnSpc>
                <a:spcPct val="133000"/>
              </a:lnSpc>
              <a:buNone/>
              <a:defRPr lang="nl-NL" sz="2000" kern="1200" spc="-5" dirty="0" smtClean="0">
                <a:solidFill>
                  <a:srgbClr val="213343"/>
                </a:solidFill>
                <a:latin typeface="Arial"/>
                <a:ea typeface="+mn-ea"/>
                <a:cs typeface="Arial"/>
              </a:defRPr>
            </a:lvl1pPr>
            <a:lvl2pPr marL="261938" indent="-261938">
              <a:lnSpc>
                <a:spcPct val="133000"/>
              </a:lnSpc>
              <a:buFont typeface="Arial" panose="020B0604020202020204" pitchFamily="34" charset="0"/>
              <a:buChar char="•"/>
              <a:defRPr lang="nl-NL" sz="2000" kern="1200" spc="-5" dirty="0" smtClean="0">
                <a:solidFill>
                  <a:srgbClr val="213343"/>
                </a:solidFill>
                <a:latin typeface="Arial"/>
                <a:ea typeface="+mn-ea"/>
                <a:cs typeface="Arial"/>
              </a:defRPr>
            </a:lvl2pPr>
            <a:lvl3pPr marL="536575" indent="-274638">
              <a:lnSpc>
                <a:spcPct val="133000"/>
              </a:lnSpc>
              <a:defRPr lang="nl-NL" sz="2000" kern="1200" spc="-5" dirty="0" smtClean="0">
                <a:solidFill>
                  <a:srgbClr val="213343"/>
                </a:solidFill>
                <a:latin typeface="Arial"/>
                <a:ea typeface="+mn-ea"/>
                <a:cs typeface="Arial"/>
              </a:defRPr>
            </a:lvl3pPr>
            <a:lvl4pPr marL="812800" indent="-276225">
              <a:lnSpc>
                <a:spcPct val="133000"/>
              </a:lnSpc>
              <a:defRPr lang="nl-NL" sz="2000" kern="1200" spc="-5" dirty="0" smtClean="0">
                <a:solidFill>
                  <a:srgbClr val="213343"/>
                </a:solidFill>
                <a:latin typeface="Arial"/>
                <a:ea typeface="+mn-ea"/>
                <a:cs typeface="Arial"/>
              </a:defRPr>
            </a:lvl4pPr>
            <a:lvl5pPr marL="1160463" indent="-255588">
              <a:lnSpc>
                <a:spcPct val="133000"/>
              </a:lnSpc>
              <a:defRPr lang="nl-NL" sz="2000" kern="1200" spc="-5" dirty="0">
                <a:solidFill>
                  <a:srgbClr val="213343"/>
                </a:solidFill>
                <a:latin typeface="Arial"/>
                <a:ea typeface="+mn-ea"/>
                <a:cs typeface="Arial"/>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8" name="object 3"/>
          <p:cNvSpPr/>
          <p:nvPr userDrawn="1"/>
        </p:nvSpPr>
        <p:spPr>
          <a:xfrm>
            <a:off x="0" y="4674059"/>
            <a:ext cx="6299835" cy="2184400"/>
          </a:xfrm>
          <a:custGeom>
            <a:avLst/>
            <a:gdLst/>
            <a:ahLst/>
            <a:cxnLst/>
            <a:rect l="l" t="t" r="r" b="b"/>
            <a:pathLst>
              <a:path w="6299835" h="2184400">
                <a:moveTo>
                  <a:pt x="5893371" y="0"/>
                </a:moveTo>
                <a:lnTo>
                  <a:pt x="0" y="609663"/>
                </a:lnTo>
                <a:lnTo>
                  <a:pt x="0" y="2183942"/>
                </a:lnTo>
                <a:lnTo>
                  <a:pt x="6299809" y="2183942"/>
                </a:lnTo>
                <a:lnTo>
                  <a:pt x="5893371" y="0"/>
                </a:lnTo>
                <a:close/>
              </a:path>
            </a:pathLst>
          </a:custGeom>
          <a:solidFill>
            <a:schemeClr val="tx2"/>
          </a:solidFill>
        </p:spPr>
        <p:txBody>
          <a:bodyPr wrap="square" lIns="0" tIns="0" rIns="0" bIns="0" rtlCol="0"/>
          <a:lstStyle/>
          <a:p>
            <a:endParaRPr/>
          </a:p>
        </p:txBody>
      </p:sp>
      <p:pic>
        <p:nvPicPr>
          <p:cNvPr id="13" name="Afbeelding 12" descr="HHS_NL_groen_HEX.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29074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1_Titeldia">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Titelstijl van model bewerken</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Klik om de titelstijl van het model te bewerken</a:t>
            </a:r>
            <a:endParaRPr lang="en-US" dirty="0"/>
          </a:p>
        </p:txBody>
      </p:sp>
      <p:sp>
        <p:nvSpPr>
          <p:cNvPr id="4" name="Date Placeholder 3"/>
          <p:cNvSpPr>
            <a:spLocks noGrp="1"/>
          </p:cNvSpPr>
          <p:nvPr>
            <p:ph type="dt" sz="half" idx="10"/>
          </p:nvPr>
        </p:nvSpPr>
        <p:spPr>
          <a:xfrm>
            <a:off x="910800" y="6598800"/>
            <a:ext cx="2743200" cy="169277"/>
          </a:xfrm>
        </p:spPr>
        <p:txBody>
          <a:bodyPr/>
          <a:lstStyle/>
          <a:p>
            <a:fld id="{98091E0B-0710-44EB-AB82-87C17BE42CA6}" type="datetime1">
              <a:rPr lang="en-US" smtClean="0"/>
              <a:t>11/21/2022</a:t>
            </a:fld>
            <a:endParaRPr lang="en-US"/>
          </a:p>
        </p:txBody>
      </p:sp>
      <p:sp>
        <p:nvSpPr>
          <p:cNvPr id="5" name="Footer Placeholder 4"/>
          <p:cNvSpPr>
            <a:spLocks noGrp="1"/>
          </p:cNvSpPr>
          <p:nvPr>
            <p:ph type="ftr" sz="quarter" idx="11"/>
          </p:nvPr>
        </p:nvSpPr>
        <p:spPr>
          <a:xfrm>
            <a:off x="910800" y="6404400"/>
            <a:ext cx="4114800" cy="169277"/>
          </a:xfrm>
        </p:spPr>
        <p:txBody>
          <a:bodyPr/>
          <a:lstStyle/>
          <a:p>
            <a:pPr algn="r"/>
            <a:r>
              <a:rPr lang="nl-NL"/>
              <a:t>Programming 2 - Hoorcollege lesweek 11 - For-loops &amp; Common Loop Algoritmes</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‹nr.›</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702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Afbeelding links - tekst rechts">
    <p:spTree>
      <p:nvGrpSpPr>
        <p:cNvPr id="1" name=""/>
        <p:cNvGrpSpPr/>
        <p:nvPr/>
      </p:nvGrpSpPr>
      <p:grpSpPr>
        <a:xfrm>
          <a:off x="0" y="0"/>
          <a:ext cx="0" cy="0"/>
          <a:chOff x="0" y="0"/>
          <a:chExt cx="0" cy="0"/>
        </a:xfrm>
      </p:grpSpPr>
      <p:sp>
        <p:nvSpPr>
          <p:cNvPr id="16" name="Tijdelijke aanduiding voor afbeelding 15"/>
          <p:cNvSpPr>
            <a:spLocks noGrp="1"/>
          </p:cNvSpPr>
          <p:nvPr>
            <p:ph type="pic" sz="quarter" idx="12"/>
          </p:nvPr>
        </p:nvSpPr>
        <p:spPr>
          <a:xfrm>
            <a:off x="-7620" y="0"/>
            <a:ext cx="5913120" cy="6858000"/>
          </a:xfrm>
          <a:custGeom>
            <a:avLst/>
            <a:gdLst>
              <a:gd name="connsiteX0" fmla="*/ 0 w 5905500"/>
              <a:gd name="connsiteY0" fmla="*/ 4133849 h 6858000"/>
              <a:gd name="connsiteX1" fmla="*/ 5886450 w 5905500"/>
              <a:gd name="connsiteY1" fmla="*/ 4743449 h 6858000"/>
              <a:gd name="connsiteX2" fmla="*/ 5705475 w 5905500"/>
              <a:gd name="connsiteY2" fmla="*/ 6848474 h 6858000"/>
              <a:gd name="connsiteX3" fmla="*/ 5705474 w 5905500"/>
              <a:gd name="connsiteY3" fmla="*/ 6848474 h 6858000"/>
              <a:gd name="connsiteX4" fmla="*/ 5705474 w 5905500"/>
              <a:gd name="connsiteY4" fmla="*/ 6858000 h 6858000"/>
              <a:gd name="connsiteX5" fmla="*/ 0 w 5905500"/>
              <a:gd name="connsiteY5" fmla="*/ 6858000 h 6858000"/>
              <a:gd name="connsiteX6" fmla="*/ 0 w 5905500"/>
              <a:gd name="connsiteY6" fmla="*/ 6315074 h 6858000"/>
              <a:gd name="connsiteX7" fmla="*/ 0 w 5905500"/>
              <a:gd name="connsiteY7" fmla="*/ 0 h 6858000"/>
              <a:gd name="connsiteX8" fmla="*/ 5410200 w 5905500"/>
              <a:gd name="connsiteY8" fmla="*/ 0 h 6858000"/>
              <a:gd name="connsiteX9" fmla="*/ 5410200 w 5905500"/>
              <a:gd name="connsiteY9" fmla="*/ 3174 h 6858000"/>
              <a:gd name="connsiteX10" fmla="*/ 5419725 w 5905500"/>
              <a:gd name="connsiteY10" fmla="*/ 3179 h 6858000"/>
              <a:gd name="connsiteX11" fmla="*/ 5905500 w 5905500"/>
              <a:gd name="connsiteY11" fmla="*/ 4474988 h 6858000"/>
              <a:gd name="connsiteX12" fmla="*/ 0 w 5905500"/>
              <a:gd name="connsiteY12" fmla="*/ 3802483 h 6858000"/>
              <a:gd name="connsiteX13" fmla="*/ 0 w 5905500"/>
              <a:gd name="connsiteY13" fmla="*/ 542925 h 6858000"/>
              <a:gd name="connsiteX0" fmla="*/ 7620 w 5913120"/>
              <a:gd name="connsiteY0" fmla="*/ 4133849 h 6858000"/>
              <a:gd name="connsiteX1" fmla="*/ 5894070 w 5913120"/>
              <a:gd name="connsiteY1" fmla="*/ 4743449 h 6858000"/>
              <a:gd name="connsiteX2" fmla="*/ 5713095 w 5913120"/>
              <a:gd name="connsiteY2" fmla="*/ 6848474 h 6858000"/>
              <a:gd name="connsiteX3" fmla="*/ 5713094 w 5913120"/>
              <a:gd name="connsiteY3" fmla="*/ 6848474 h 6858000"/>
              <a:gd name="connsiteX4" fmla="*/ 5713094 w 5913120"/>
              <a:gd name="connsiteY4" fmla="*/ 6858000 h 6858000"/>
              <a:gd name="connsiteX5" fmla="*/ 7620 w 5913120"/>
              <a:gd name="connsiteY5" fmla="*/ 6858000 h 6858000"/>
              <a:gd name="connsiteX6" fmla="*/ 7620 w 5913120"/>
              <a:gd name="connsiteY6" fmla="*/ 6315074 h 6858000"/>
              <a:gd name="connsiteX7" fmla="*/ 7620 w 5913120"/>
              <a:gd name="connsiteY7" fmla="*/ 4133849 h 6858000"/>
              <a:gd name="connsiteX8" fmla="*/ 7620 w 5913120"/>
              <a:gd name="connsiteY8" fmla="*/ 0 h 6858000"/>
              <a:gd name="connsiteX9" fmla="*/ 5417820 w 5913120"/>
              <a:gd name="connsiteY9" fmla="*/ 0 h 6858000"/>
              <a:gd name="connsiteX10" fmla="*/ 5417820 w 5913120"/>
              <a:gd name="connsiteY10" fmla="*/ 3174 h 6858000"/>
              <a:gd name="connsiteX11" fmla="*/ 5427345 w 5913120"/>
              <a:gd name="connsiteY11" fmla="*/ 3179 h 6858000"/>
              <a:gd name="connsiteX12" fmla="*/ 5913120 w 5913120"/>
              <a:gd name="connsiteY12" fmla="*/ 4474988 h 6858000"/>
              <a:gd name="connsiteX13" fmla="*/ 0 w 5913120"/>
              <a:gd name="connsiteY13" fmla="*/ 3832963 h 6858000"/>
              <a:gd name="connsiteX14" fmla="*/ 7620 w 5913120"/>
              <a:gd name="connsiteY14" fmla="*/ 542925 h 6858000"/>
              <a:gd name="connsiteX15" fmla="*/ 7620 w 5913120"/>
              <a:gd name="connsiteY15" fmla="*/ 0 h 6858000"/>
              <a:gd name="connsiteX0" fmla="*/ 7620 w 5913120"/>
              <a:gd name="connsiteY0" fmla="*/ 4133849 h 6858000"/>
              <a:gd name="connsiteX1" fmla="*/ 5894070 w 5913120"/>
              <a:gd name="connsiteY1" fmla="*/ 4743449 h 6858000"/>
              <a:gd name="connsiteX2" fmla="*/ 5713095 w 5913120"/>
              <a:gd name="connsiteY2" fmla="*/ 6848474 h 6858000"/>
              <a:gd name="connsiteX3" fmla="*/ 5713094 w 5913120"/>
              <a:gd name="connsiteY3" fmla="*/ 6848474 h 6858000"/>
              <a:gd name="connsiteX4" fmla="*/ 5713094 w 5913120"/>
              <a:gd name="connsiteY4" fmla="*/ 6858000 h 6858000"/>
              <a:gd name="connsiteX5" fmla="*/ 7620 w 5913120"/>
              <a:gd name="connsiteY5" fmla="*/ 6858000 h 6858000"/>
              <a:gd name="connsiteX6" fmla="*/ 7620 w 5913120"/>
              <a:gd name="connsiteY6" fmla="*/ 6315074 h 6858000"/>
              <a:gd name="connsiteX7" fmla="*/ 7620 w 5913120"/>
              <a:gd name="connsiteY7" fmla="*/ 4133849 h 6858000"/>
              <a:gd name="connsiteX8" fmla="*/ 7620 w 5913120"/>
              <a:gd name="connsiteY8" fmla="*/ 0 h 6858000"/>
              <a:gd name="connsiteX9" fmla="*/ 5417820 w 5913120"/>
              <a:gd name="connsiteY9" fmla="*/ 0 h 6858000"/>
              <a:gd name="connsiteX10" fmla="*/ 5417820 w 5913120"/>
              <a:gd name="connsiteY10" fmla="*/ 3174 h 6858000"/>
              <a:gd name="connsiteX11" fmla="*/ 5427345 w 5913120"/>
              <a:gd name="connsiteY11" fmla="*/ 3179 h 6858000"/>
              <a:gd name="connsiteX12" fmla="*/ 5913120 w 5913120"/>
              <a:gd name="connsiteY12" fmla="*/ 4474988 h 6858000"/>
              <a:gd name="connsiteX13" fmla="*/ 0 w 5913120"/>
              <a:gd name="connsiteY13" fmla="*/ 3863443 h 6858000"/>
              <a:gd name="connsiteX14" fmla="*/ 7620 w 5913120"/>
              <a:gd name="connsiteY14" fmla="*/ 542925 h 6858000"/>
              <a:gd name="connsiteX15" fmla="*/ 7620 w 5913120"/>
              <a:gd name="connsiteY1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13120" h="6858000">
                <a:moveTo>
                  <a:pt x="7620" y="4133849"/>
                </a:moveTo>
                <a:lnTo>
                  <a:pt x="5894070" y="4743449"/>
                </a:lnTo>
                <a:lnTo>
                  <a:pt x="5713095" y="6848474"/>
                </a:lnTo>
                <a:lnTo>
                  <a:pt x="5713094" y="6848474"/>
                </a:lnTo>
                <a:lnTo>
                  <a:pt x="5713094" y="6858000"/>
                </a:lnTo>
                <a:lnTo>
                  <a:pt x="7620" y="6858000"/>
                </a:lnTo>
                <a:lnTo>
                  <a:pt x="7620" y="6315074"/>
                </a:lnTo>
                <a:lnTo>
                  <a:pt x="7620" y="4133849"/>
                </a:lnTo>
                <a:close/>
                <a:moveTo>
                  <a:pt x="7620" y="0"/>
                </a:moveTo>
                <a:lnTo>
                  <a:pt x="5417820" y="0"/>
                </a:lnTo>
                <a:lnTo>
                  <a:pt x="5417820" y="3174"/>
                </a:lnTo>
                <a:lnTo>
                  <a:pt x="5427345" y="3179"/>
                </a:lnTo>
                <a:lnTo>
                  <a:pt x="5913120" y="4474988"/>
                </a:lnTo>
                <a:lnTo>
                  <a:pt x="0" y="3863443"/>
                </a:lnTo>
                <a:lnTo>
                  <a:pt x="7620" y="542925"/>
                </a:lnTo>
                <a:lnTo>
                  <a:pt x="7620" y="0"/>
                </a:lnTo>
                <a:close/>
              </a:path>
            </a:pathLst>
          </a:custGeom>
          <a:solidFill>
            <a:schemeClr val="bg2"/>
          </a:solidFill>
        </p:spPr>
        <p:txBody>
          <a:bodyPr wrap="square">
            <a:noAutofit/>
          </a:bodyPr>
          <a:lstStyle/>
          <a:p>
            <a:endParaRPr lang="nl-NL"/>
          </a:p>
        </p:txBody>
      </p:sp>
      <p:sp>
        <p:nvSpPr>
          <p:cNvPr id="2" name="Titel 1"/>
          <p:cNvSpPr>
            <a:spLocks noGrp="1"/>
          </p:cNvSpPr>
          <p:nvPr userDrawn="1">
            <p:ph type="title"/>
          </p:nvPr>
        </p:nvSpPr>
        <p:spPr>
          <a:xfrm>
            <a:off x="6693558" y="709001"/>
            <a:ext cx="4091304" cy="705834"/>
          </a:xfrm>
        </p:spPr>
        <p:txBody>
          <a:bodyPr/>
          <a:lstStyle>
            <a:lvl1pPr algn="l">
              <a:defRPr sz="2400" b="0">
                <a:solidFill>
                  <a:schemeClr val="accent1"/>
                </a:solidFill>
              </a:defRPr>
            </a:lvl1pPr>
          </a:lstStyle>
          <a:p>
            <a:r>
              <a:rPr lang="nl-NL" dirty="0"/>
              <a:t>Klik om de stijl te bewerken</a:t>
            </a:r>
          </a:p>
        </p:txBody>
      </p:sp>
      <p:sp>
        <p:nvSpPr>
          <p:cNvPr id="3" name="Tijdelijke aanduiding voor inhoud 2"/>
          <p:cNvSpPr>
            <a:spLocks noGrp="1"/>
          </p:cNvSpPr>
          <p:nvPr userDrawn="1">
            <p:ph idx="1"/>
          </p:nvPr>
        </p:nvSpPr>
        <p:spPr>
          <a:xfrm>
            <a:off x="6693558" y="1848779"/>
            <a:ext cx="4091304" cy="4207374"/>
          </a:xfrm>
        </p:spPr>
        <p:txBody>
          <a:bodyPr/>
          <a:lstStyle>
            <a:lvl1pPr marL="0" indent="0">
              <a:lnSpc>
                <a:spcPct val="133000"/>
              </a:lnSpc>
              <a:buNone/>
              <a:defRPr lang="nl-NL" sz="2000" kern="1200" spc="-5" dirty="0" smtClean="0">
                <a:solidFill>
                  <a:srgbClr val="213343"/>
                </a:solidFill>
                <a:latin typeface="Arial"/>
                <a:ea typeface="+mn-ea"/>
                <a:cs typeface="Arial"/>
              </a:defRPr>
            </a:lvl1pPr>
            <a:lvl2pPr marL="261938" indent="-261938">
              <a:lnSpc>
                <a:spcPct val="133000"/>
              </a:lnSpc>
              <a:buFont typeface="Arial" panose="020B0604020202020204" pitchFamily="34" charset="0"/>
              <a:buChar char="•"/>
              <a:defRPr lang="nl-NL" sz="2000" kern="1200" spc="-5" dirty="0" smtClean="0">
                <a:solidFill>
                  <a:srgbClr val="213343"/>
                </a:solidFill>
                <a:latin typeface="Arial"/>
                <a:ea typeface="+mn-ea"/>
                <a:cs typeface="Arial"/>
              </a:defRPr>
            </a:lvl2pPr>
            <a:lvl3pPr marL="536575" indent="-274638">
              <a:lnSpc>
                <a:spcPct val="133000"/>
              </a:lnSpc>
              <a:defRPr lang="nl-NL" sz="2000" kern="1200" spc="-5" dirty="0" smtClean="0">
                <a:solidFill>
                  <a:srgbClr val="213343"/>
                </a:solidFill>
                <a:latin typeface="Arial"/>
                <a:ea typeface="+mn-ea"/>
                <a:cs typeface="Arial"/>
              </a:defRPr>
            </a:lvl3pPr>
            <a:lvl4pPr marL="812800" indent="-276225">
              <a:lnSpc>
                <a:spcPct val="133000"/>
              </a:lnSpc>
              <a:defRPr lang="nl-NL" sz="2000" kern="1200" spc="-5" dirty="0" smtClean="0">
                <a:solidFill>
                  <a:srgbClr val="213343"/>
                </a:solidFill>
                <a:latin typeface="Arial"/>
                <a:ea typeface="+mn-ea"/>
                <a:cs typeface="Arial"/>
              </a:defRPr>
            </a:lvl4pPr>
            <a:lvl5pPr marL="1160463" indent="-255588">
              <a:lnSpc>
                <a:spcPct val="133000"/>
              </a:lnSpc>
              <a:defRPr lang="nl-NL" sz="2000" kern="1200" spc="-5" dirty="0">
                <a:solidFill>
                  <a:srgbClr val="213343"/>
                </a:solidFill>
                <a:latin typeface="Arial"/>
                <a:ea typeface="+mn-ea"/>
                <a:cs typeface="Arial"/>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2" name="Afbeelding 11" descr="HHS_NL_groen_HEX.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244210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Quote - 1">
    <p:spTree>
      <p:nvGrpSpPr>
        <p:cNvPr id="1" name=""/>
        <p:cNvGrpSpPr/>
        <p:nvPr/>
      </p:nvGrpSpPr>
      <p:grpSpPr>
        <a:xfrm>
          <a:off x="0" y="0"/>
          <a:ext cx="0" cy="0"/>
          <a:chOff x="0" y="0"/>
          <a:chExt cx="0" cy="0"/>
        </a:xfrm>
      </p:grpSpPr>
      <p:grpSp>
        <p:nvGrpSpPr>
          <p:cNvPr id="9" name="Groep 8">
            <a:extLst>
              <a:ext uri="{FF2B5EF4-FFF2-40B4-BE49-F238E27FC236}">
                <a16:creationId xmlns:a16="http://schemas.microsoft.com/office/drawing/2014/main" id="{4AEF7F14-3D57-4BF3-81AE-57E8C91DCA07}"/>
              </a:ext>
            </a:extLst>
          </p:cNvPr>
          <p:cNvGrpSpPr/>
          <p:nvPr userDrawn="1"/>
        </p:nvGrpSpPr>
        <p:grpSpPr>
          <a:xfrm>
            <a:off x="1219320" y="406440"/>
            <a:ext cx="9754870" cy="5487515"/>
            <a:chOff x="1219320" y="406440"/>
            <a:chExt cx="9754870" cy="5487515"/>
          </a:xfrm>
        </p:grpSpPr>
        <p:grpSp>
          <p:nvGrpSpPr>
            <p:cNvPr id="22" name="Groep 21"/>
            <p:cNvGrpSpPr/>
            <p:nvPr userDrawn="1"/>
          </p:nvGrpSpPr>
          <p:grpSpPr>
            <a:xfrm>
              <a:off x="1219320" y="406440"/>
              <a:ext cx="9754870" cy="5487515"/>
              <a:chOff x="1219320" y="406440"/>
              <a:chExt cx="9754870" cy="5487515"/>
            </a:xfrm>
          </p:grpSpPr>
          <p:sp>
            <p:nvSpPr>
              <p:cNvPr id="11" name="object 2"/>
              <p:cNvSpPr/>
              <p:nvPr userDrawn="1"/>
            </p:nvSpPr>
            <p:spPr>
              <a:xfrm>
                <a:off x="1219320" y="406440"/>
                <a:ext cx="9754870" cy="5283835"/>
              </a:xfrm>
              <a:custGeom>
                <a:avLst/>
                <a:gdLst/>
                <a:ahLst/>
                <a:cxnLst/>
                <a:rect l="l" t="t" r="r" b="b"/>
                <a:pathLst>
                  <a:path w="9754870" h="5283835">
                    <a:moveTo>
                      <a:pt x="0" y="0"/>
                    </a:moveTo>
                    <a:lnTo>
                      <a:pt x="609663" y="5283720"/>
                    </a:lnTo>
                    <a:lnTo>
                      <a:pt x="9144901" y="5080495"/>
                    </a:lnTo>
                    <a:lnTo>
                      <a:pt x="9754565" y="203225"/>
                    </a:lnTo>
                    <a:lnTo>
                      <a:pt x="0" y="0"/>
                    </a:lnTo>
                    <a:close/>
                  </a:path>
                </a:pathLst>
              </a:custGeom>
              <a:solidFill>
                <a:schemeClr val="accent1"/>
              </a:solidFill>
            </p:spPr>
            <p:txBody>
              <a:bodyPr wrap="square" lIns="0" tIns="0" rIns="0" bIns="0" rtlCol="0"/>
              <a:lstStyle/>
              <a:p>
                <a:endParaRPr/>
              </a:p>
            </p:txBody>
          </p:sp>
          <p:sp>
            <p:nvSpPr>
              <p:cNvPr id="21" name="object 3"/>
              <p:cNvSpPr/>
              <p:nvPr userDrawn="1"/>
            </p:nvSpPr>
            <p:spPr>
              <a:xfrm>
                <a:off x="5486939" y="5283720"/>
                <a:ext cx="813435" cy="610235"/>
              </a:xfrm>
              <a:custGeom>
                <a:avLst/>
                <a:gdLst/>
                <a:ahLst/>
                <a:cxnLst/>
                <a:rect l="l" t="t" r="r" b="b"/>
                <a:pathLst>
                  <a:path w="813435" h="610235">
                    <a:moveTo>
                      <a:pt x="812876" y="0"/>
                    </a:moveTo>
                    <a:lnTo>
                      <a:pt x="0" y="0"/>
                    </a:lnTo>
                    <a:lnTo>
                      <a:pt x="412788" y="609650"/>
                    </a:lnTo>
                    <a:lnTo>
                      <a:pt x="812876" y="0"/>
                    </a:lnTo>
                    <a:close/>
                  </a:path>
                </a:pathLst>
              </a:custGeom>
              <a:solidFill>
                <a:srgbClr val="9EA700"/>
              </a:solidFill>
            </p:spPr>
            <p:txBody>
              <a:bodyPr wrap="square" lIns="0" tIns="0" rIns="0" bIns="0" rtlCol="0"/>
              <a:lstStyle/>
              <a:p>
                <a:endParaRPr/>
              </a:p>
            </p:txBody>
          </p:sp>
        </p:grpSp>
        <p:pic>
          <p:nvPicPr>
            <p:cNvPr id="4" name="Afbeelding 3">
              <a:extLst>
                <a:ext uri="{FF2B5EF4-FFF2-40B4-BE49-F238E27FC236}">
                  <a16:creationId xmlns:a16="http://schemas.microsoft.com/office/drawing/2014/main" id="{916A5A41-70D1-4E19-AA8F-358D4AA1927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29424" t="18614" r="34878" b="57624"/>
            <a:stretch/>
          </p:blipFill>
          <p:spPr>
            <a:xfrm>
              <a:off x="1476375" y="514350"/>
              <a:ext cx="975003" cy="762000"/>
            </a:xfrm>
            <a:prstGeom prst="rect">
              <a:avLst/>
            </a:prstGeom>
          </p:spPr>
        </p:pic>
        <p:pic>
          <p:nvPicPr>
            <p:cNvPr id="5" name="Afbeelding 4">
              <a:extLst>
                <a:ext uri="{FF2B5EF4-FFF2-40B4-BE49-F238E27FC236}">
                  <a16:creationId xmlns:a16="http://schemas.microsoft.com/office/drawing/2014/main" id="{578FE056-EDDC-4031-859F-DBF99481F9B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35801" t="59806" r="32463" b="20796"/>
            <a:stretch/>
          </p:blipFill>
          <p:spPr>
            <a:xfrm>
              <a:off x="9344025" y="4686300"/>
              <a:ext cx="866775" cy="622062"/>
            </a:xfrm>
            <a:prstGeom prst="rect">
              <a:avLst/>
            </a:prstGeom>
          </p:spPr>
        </p:pic>
      </p:grpSp>
      <p:sp>
        <p:nvSpPr>
          <p:cNvPr id="15" name="Tijdelijke aanduiding voor tekst 14"/>
          <p:cNvSpPr>
            <a:spLocks noGrp="1"/>
          </p:cNvSpPr>
          <p:nvPr>
            <p:ph type="body" sz="quarter" idx="13"/>
          </p:nvPr>
        </p:nvSpPr>
        <p:spPr>
          <a:xfrm>
            <a:off x="2451378" y="2616188"/>
            <a:ext cx="7239000" cy="864339"/>
          </a:xfrm>
        </p:spPr>
        <p:txBody>
          <a:bodyPr vert="horz" wrap="square" lIns="0" tIns="43180" rIns="0" bIns="0" rtlCol="0" anchor="ctr">
            <a:spAutoFit/>
          </a:bodyPr>
          <a:lstStyle>
            <a:lvl1pPr marL="8890" indent="0" algn="ctr">
              <a:buNone/>
              <a:defRPr lang="nl-NL" sz="2800" b="0" cap="all" spc="-20" baseline="0" dirty="0" smtClean="0">
                <a:solidFill>
                  <a:srgbClr val="FFFFFF"/>
                </a:solidFill>
                <a:latin typeface="Arial Black"/>
                <a:cs typeface="Arial Black"/>
              </a:defRPr>
            </a:lvl1pPr>
            <a:lvl2pPr marL="193675" indent="0">
              <a:buNone/>
              <a:defRPr lang="nl-NL" sz="1800" dirty="0">
                <a:solidFill>
                  <a:schemeClr val="tx1"/>
                </a:solidFill>
                <a:cs typeface="+mn-cs"/>
              </a:defRPr>
            </a:lvl2pPr>
          </a:lstStyle>
          <a:p>
            <a:pPr marL="12065" marR="5080" lvl="0" indent="-3175" algn="ctr">
              <a:lnSpc>
                <a:spcPts val="3200"/>
              </a:lnSpc>
              <a:spcBef>
                <a:spcPts val="340"/>
              </a:spcBef>
            </a:pPr>
            <a:r>
              <a:rPr lang="nl-NL" dirty="0"/>
              <a:t>Tekststijl van het model bewerken</a:t>
            </a:r>
          </a:p>
        </p:txBody>
      </p:sp>
      <p:sp>
        <p:nvSpPr>
          <p:cNvPr id="19" name="Tijdelijke aanduiding voor tekst 18"/>
          <p:cNvSpPr>
            <a:spLocks noGrp="1"/>
          </p:cNvSpPr>
          <p:nvPr>
            <p:ph type="body" sz="quarter" idx="14" hasCustomPrompt="1"/>
          </p:nvPr>
        </p:nvSpPr>
        <p:spPr>
          <a:xfrm>
            <a:off x="1905001" y="5878295"/>
            <a:ext cx="4471386" cy="409343"/>
          </a:xfrm>
        </p:spPr>
        <p:txBody>
          <a:bodyPr wrap="square" lIns="0" tIns="0" rIns="0" bIns="0">
            <a:spAutoFit/>
          </a:bodyPr>
          <a:lstStyle>
            <a:lvl1pPr marL="0" indent="0" algn="r">
              <a:buNone/>
              <a:defRPr lang="nl-NL" sz="2000" i="1" kern="1200" dirty="0">
                <a:solidFill>
                  <a:srgbClr val="213343"/>
                </a:solidFill>
                <a:latin typeface="Arial"/>
                <a:ea typeface="+mn-ea"/>
                <a:cs typeface="Arial"/>
              </a:defRPr>
            </a:lvl1pPr>
          </a:lstStyle>
          <a:p>
            <a:pPr lvl="0"/>
            <a:r>
              <a:rPr lang="nl-NL" dirty="0"/>
              <a:t>Naam, </a:t>
            </a:r>
          </a:p>
        </p:txBody>
      </p:sp>
      <p:sp>
        <p:nvSpPr>
          <p:cNvPr id="20" name="Tijdelijke aanduiding voor tekst 18"/>
          <p:cNvSpPr>
            <a:spLocks noGrp="1"/>
          </p:cNvSpPr>
          <p:nvPr>
            <p:ph type="body" sz="quarter" idx="15" hasCustomPrompt="1"/>
          </p:nvPr>
        </p:nvSpPr>
        <p:spPr>
          <a:xfrm>
            <a:off x="6407368" y="5878295"/>
            <a:ext cx="4006632" cy="409343"/>
          </a:xfrm>
        </p:spPr>
        <p:txBody>
          <a:bodyPr wrap="square" lIns="0" tIns="0" rIns="0" bIns="0">
            <a:spAutoFit/>
          </a:bodyPr>
          <a:lstStyle>
            <a:lvl1pPr marL="0" indent="0" algn="l">
              <a:buNone/>
              <a:defRPr lang="nl-NL" sz="2000" i="1" kern="1200" dirty="0">
                <a:solidFill>
                  <a:srgbClr val="213343"/>
                </a:solidFill>
                <a:latin typeface="Arial"/>
                <a:ea typeface="+mn-ea"/>
                <a:cs typeface="Arial"/>
              </a:defRPr>
            </a:lvl1pPr>
          </a:lstStyle>
          <a:p>
            <a:pPr lvl="0"/>
            <a:r>
              <a:rPr lang="nl-NL" dirty="0"/>
              <a:t>functietitel</a:t>
            </a:r>
          </a:p>
        </p:txBody>
      </p:sp>
      <p:sp>
        <p:nvSpPr>
          <p:cNvPr id="16"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2762B1E6-5FF8-4EDF-B736-4E404CF7DD3B}" type="datetime1">
              <a:rPr lang="en-US" smtClean="0"/>
              <a:t>11/21/2022</a:t>
            </a:fld>
            <a:endParaRPr lang="en-GB"/>
          </a:p>
        </p:txBody>
      </p:sp>
      <p:sp>
        <p:nvSpPr>
          <p:cNvPr id="17"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23"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24" name="Afbeelding 23" descr="HHS_NL_groen_HEX.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141026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 2">
    <p:spTree>
      <p:nvGrpSpPr>
        <p:cNvPr id="1" name=""/>
        <p:cNvGrpSpPr/>
        <p:nvPr/>
      </p:nvGrpSpPr>
      <p:grpSpPr>
        <a:xfrm>
          <a:off x="0" y="0"/>
          <a:ext cx="0" cy="0"/>
          <a:chOff x="0" y="0"/>
          <a:chExt cx="0" cy="0"/>
        </a:xfrm>
      </p:grpSpPr>
      <p:grpSp>
        <p:nvGrpSpPr>
          <p:cNvPr id="4" name="Groep 3">
            <a:extLst>
              <a:ext uri="{FF2B5EF4-FFF2-40B4-BE49-F238E27FC236}">
                <a16:creationId xmlns:a16="http://schemas.microsoft.com/office/drawing/2014/main" id="{D64AB382-4DC8-4B0F-94C7-AEA099915EC4}"/>
              </a:ext>
            </a:extLst>
          </p:cNvPr>
          <p:cNvGrpSpPr/>
          <p:nvPr userDrawn="1"/>
        </p:nvGrpSpPr>
        <p:grpSpPr>
          <a:xfrm>
            <a:off x="1219315" y="406440"/>
            <a:ext cx="9754870" cy="5283835"/>
            <a:chOff x="1219315" y="406440"/>
            <a:chExt cx="9754870" cy="5283835"/>
          </a:xfrm>
        </p:grpSpPr>
        <p:sp>
          <p:nvSpPr>
            <p:cNvPr id="14" name="object 2"/>
            <p:cNvSpPr/>
            <p:nvPr userDrawn="1"/>
          </p:nvSpPr>
          <p:spPr>
            <a:xfrm>
              <a:off x="1219315" y="406440"/>
              <a:ext cx="9754870" cy="5283835"/>
            </a:xfrm>
            <a:custGeom>
              <a:avLst/>
              <a:gdLst/>
              <a:ahLst/>
              <a:cxnLst/>
              <a:rect l="l" t="t" r="r" b="b"/>
              <a:pathLst>
                <a:path w="9754870" h="5283835">
                  <a:moveTo>
                    <a:pt x="9754565" y="0"/>
                  </a:moveTo>
                  <a:lnTo>
                    <a:pt x="0" y="203225"/>
                  </a:lnTo>
                  <a:lnTo>
                    <a:pt x="609663" y="5080495"/>
                  </a:lnTo>
                  <a:lnTo>
                    <a:pt x="9144901" y="5283720"/>
                  </a:lnTo>
                  <a:lnTo>
                    <a:pt x="9754565" y="0"/>
                  </a:lnTo>
                  <a:close/>
                </a:path>
              </a:pathLst>
            </a:custGeom>
            <a:solidFill>
              <a:schemeClr val="tx2"/>
            </a:solidFill>
          </p:spPr>
          <p:txBody>
            <a:bodyPr wrap="square" lIns="0" tIns="0" rIns="0" bIns="0" rtlCol="0"/>
            <a:lstStyle/>
            <a:p>
              <a:endParaRPr/>
            </a:p>
          </p:txBody>
        </p:sp>
        <p:pic>
          <p:nvPicPr>
            <p:cNvPr id="18" name="Afbeelding 17">
              <a:extLst>
                <a:ext uri="{FF2B5EF4-FFF2-40B4-BE49-F238E27FC236}">
                  <a16:creationId xmlns:a16="http://schemas.microsoft.com/office/drawing/2014/main" id="{89931C96-1086-46CF-84F0-387E178E54F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29424" t="18614" r="34878" b="57624"/>
            <a:stretch/>
          </p:blipFill>
          <p:spPr>
            <a:xfrm>
              <a:off x="1476375" y="741029"/>
              <a:ext cx="975003" cy="762000"/>
            </a:xfrm>
            <a:prstGeom prst="rect">
              <a:avLst/>
            </a:prstGeom>
          </p:spPr>
        </p:pic>
        <p:pic>
          <p:nvPicPr>
            <p:cNvPr id="21" name="Afbeelding 20">
              <a:extLst>
                <a:ext uri="{FF2B5EF4-FFF2-40B4-BE49-F238E27FC236}">
                  <a16:creationId xmlns:a16="http://schemas.microsoft.com/office/drawing/2014/main" id="{BFFF8D0A-3D24-4932-947D-0BF048BD1689}"/>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35801" t="59806" r="32463" b="20796"/>
            <a:stretch/>
          </p:blipFill>
          <p:spPr>
            <a:xfrm>
              <a:off x="9344025" y="4886325"/>
              <a:ext cx="866775" cy="622062"/>
            </a:xfrm>
            <a:prstGeom prst="rect">
              <a:avLst/>
            </a:prstGeom>
          </p:spPr>
        </p:pic>
      </p:grpSp>
      <p:sp>
        <p:nvSpPr>
          <p:cNvPr id="16" name="object 3"/>
          <p:cNvSpPr/>
          <p:nvPr userDrawn="1"/>
        </p:nvSpPr>
        <p:spPr>
          <a:xfrm>
            <a:off x="5486939" y="5283720"/>
            <a:ext cx="813435" cy="610235"/>
          </a:xfrm>
          <a:custGeom>
            <a:avLst/>
            <a:gdLst/>
            <a:ahLst/>
            <a:cxnLst/>
            <a:rect l="l" t="t" r="r" b="b"/>
            <a:pathLst>
              <a:path w="813435" h="610235">
                <a:moveTo>
                  <a:pt x="812876" y="0"/>
                </a:moveTo>
                <a:lnTo>
                  <a:pt x="0" y="0"/>
                </a:lnTo>
                <a:lnTo>
                  <a:pt x="412788" y="609650"/>
                </a:lnTo>
                <a:lnTo>
                  <a:pt x="812876" y="0"/>
                </a:lnTo>
                <a:close/>
              </a:path>
            </a:pathLst>
          </a:custGeom>
          <a:solidFill>
            <a:schemeClr val="tx2"/>
          </a:solidFill>
        </p:spPr>
        <p:txBody>
          <a:bodyPr wrap="square" lIns="0" tIns="0" rIns="0" bIns="0" rtlCol="0"/>
          <a:lstStyle/>
          <a:p>
            <a:endParaRPr/>
          </a:p>
        </p:txBody>
      </p:sp>
      <p:sp>
        <p:nvSpPr>
          <p:cNvPr id="15" name="Tijdelijke aanduiding voor tekst 14"/>
          <p:cNvSpPr>
            <a:spLocks noGrp="1"/>
          </p:cNvSpPr>
          <p:nvPr>
            <p:ph type="body" sz="quarter" idx="13"/>
          </p:nvPr>
        </p:nvSpPr>
        <p:spPr>
          <a:xfrm>
            <a:off x="2451378" y="2616188"/>
            <a:ext cx="7239000" cy="864339"/>
          </a:xfrm>
        </p:spPr>
        <p:txBody>
          <a:bodyPr vert="horz" wrap="square" lIns="0" tIns="43180" rIns="0" bIns="0" rtlCol="0" anchor="ctr">
            <a:spAutoFit/>
          </a:bodyPr>
          <a:lstStyle>
            <a:lvl1pPr marL="8890" indent="0" algn="ctr">
              <a:buNone/>
              <a:defRPr lang="nl-NL" sz="2800" b="0" cap="all" spc="-20" baseline="0" dirty="0" smtClean="0">
                <a:solidFill>
                  <a:srgbClr val="FFFFFF"/>
                </a:solidFill>
                <a:latin typeface="Arial Black"/>
                <a:cs typeface="Arial Black"/>
              </a:defRPr>
            </a:lvl1pPr>
            <a:lvl2pPr marL="193675" indent="0">
              <a:buNone/>
              <a:defRPr lang="nl-NL" sz="1800" dirty="0">
                <a:solidFill>
                  <a:schemeClr val="tx1"/>
                </a:solidFill>
                <a:cs typeface="+mn-cs"/>
              </a:defRPr>
            </a:lvl2pPr>
          </a:lstStyle>
          <a:p>
            <a:pPr marL="12065" marR="5080" lvl="0" indent="-3175" algn="ctr">
              <a:lnSpc>
                <a:spcPts val="3200"/>
              </a:lnSpc>
              <a:spcBef>
                <a:spcPts val="340"/>
              </a:spcBef>
            </a:pPr>
            <a:r>
              <a:rPr lang="nl-NL" dirty="0"/>
              <a:t>Tekststijl van het model bewerken</a:t>
            </a:r>
          </a:p>
        </p:txBody>
      </p:sp>
      <p:sp>
        <p:nvSpPr>
          <p:cNvPr id="19" name="Tijdelijke aanduiding voor tekst 18"/>
          <p:cNvSpPr>
            <a:spLocks noGrp="1"/>
          </p:cNvSpPr>
          <p:nvPr>
            <p:ph type="body" sz="quarter" idx="14" hasCustomPrompt="1"/>
          </p:nvPr>
        </p:nvSpPr>
        <p:spPr>
          <a:xfrm>
            <a:off x="1904400" y="5878295"/>
            <a:ext cx="4471386" cy="409343"/>
          </a:xfrm>
        </p:spPr>
        <p:txBody>
          <a:bodyPr wrap="square" lIns="0" tIns="0" rIns="0" bIns="0">
            <a:spAutoFit/>
          </a:bodyPr>
          <a:lstStyle>
            <a:lvl1pPr marL="0" indent="0" algn="r">
              <a:buNone/>
              <a:defRPr lang="nl-NL" sz="2000" i="1" kern="1200" dirty="0">
                <a:solidFill>
                  <a:schemeClr val="accent1"/>
                </a:solidFill>
                <a:latin typeface="Arial"/>
                <a:ea typeface="+mn-ea"/>
                <a:cs typeface="Arial"/>
              </a:defRPr>
            </a:lvl1pPr>
          </a:lstStyle>
          <a:p>
            <a:pPr lvl="0"/>
            <a:r>
              <a:rPr lang="nl-NL" dirty="0"/>
              <a:t>Naam, </a:t>
            </a:r>
          </a:p>
        </p:txBody>
      </p:sp>
      <p:sp>
        <p:nvSpPr>
          <p:cNvPr id="20" name="Tijdelijke aanduiding voor tekst 18"/>
          <p:cNvSpPr>
            <a:spLocks noGrp="1"/>
          </p:cNvSpPr>
          <p:nvPr>
            <p:ph type="body" sz="quarter" idx="15" hasCustomPrompt="1"/>
          </p:nvPr>
        </p:nvSpPr>
        <p:spPr>
          <a:xfrm>
            <a:off x="6408000" y="5878295"/>
            <a:ext cx="4006632" cy="409343"/>
          </a:xfrm>
        </p:spPr>
        <p:txBody>
          <a:bodyPr wrap="square" lIns="0" tIns="0" rIns="0" bIns="0">
            <a:spAutoFit/>
          </a:bodyPr>
          <a:lstStyle>
            <a:lvl1pPr marL="0" indent="0" algn="l">
              <a:buNone/>
              <a:defRPr lang="nl-NL" sz="2000" i="1" kern="1200" dirty="0">
                <a:solidFill>
                  <a:schemeClr val="accent1"/>
                </a:solidFill>
                <a:latin typeface="Arial"/>
                <a:ea typeface="+mn-ea"/>
                <a:cs typeface="Arial"/>
              </a:defRPr>
            </a:lvl1pPr>
          </a:lstStyle>
          <a:p>
            <a:pPr lvl="0"/>
            <a:r>
              <a:rPr lang="nl-NL" dirty="0"/>
              <a:t>functietitel</a:t>
            </a:r>
          </a:p>
        </p:txBody>
      </p:sp>
      <p:sp>
        <p:nvSpPr>
          <p:cNvPr id="17"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77AED122-B4E5-4B03-A344-8EAA208C1430}" type="datetime1">
              <a:rPr lang="en-US" smtClean="0"/>
              <a:t>11/21/2022</a:t>
            </a:fld>
            <a:endParaRPr lang="en-GB"/>
          </a:p>
        </p:txBody>
      </p:sp>
      <p:sp>
        <p:nvSpPr>
          <p:cNvPr id="22"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23"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24" name="Afbeelding 23"/>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324408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1.png"/><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image" Target="../media/image1.png"/><Relationship Id="rId2" Type="http://schemas.openxmlformats.org/officeDocument/2006/relationships/slideLayout" Target="../slideLayouts/slideLayout32.xml"/><Relationship Id="rId16" Type="http://schemas.openxmlformats.org/officeDocument/2006/relationships/theme" Target="../theme/theme3.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image" Target="../media/image1.png"/><Relationship Id="rId2" Type="http://schemas.openxmlformats.org/officeDocument/2006/relationships/slideLayout" Target="../slideLayouts/slideLayout47.xml"/><Relationship Id="rId16" Type="http://schemas.openxmlformats.org/officeDocument/2006/relationships/theme" Target="../theme/theme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2425940" y="1194832"/>
            <a:ext cx="7114540" cy="451406"/>
          </a:xfrm>
          <a:prstGeom prst="rect">
            <a:avLst/>
          </a:prstGeom>
        </p:spPr>
        <p:txBody>
          <a:bodyPr vert="horz" wrap="square" lIns="0" tIns="40640" rIns="0" bIns="0" rtlCol="0" anchor="b">
            <a:spAutoFit/>
          </a:bodyPr>
          <a:lstStyle/>
          <a:p>
            <a:pPr marL="12700" marR="5080" lvl="0" indent="0" fontAlgn="auto">
              <a:lnSpc>
                <a:spcPts val="3220"/>
              </a:lnSpc>
              <a:spcBef>
                <a:spcPts val="320"/>
              </a:spcBef>
              <a:spcAft>
                <a:spcPts val="0"/>
              </a:spcAft>
              <a:buClrTx/>
              <a:buSzTx/>
              <a:buFontTx/>
              <a:tabLst/>
            </a:pPr>
            <a:r>
              <a:rPr lang="nl-NL" dirty="0"/>
              <a:t>Klik om de stijl te bewerken</a:t>
            </a:r>
          </a:p>
        </p:txBody>
      </p:sp>
      <p:sp>
        <p:nvSpPr>
          <p:cNvPr id="3" name="Tijdelijke aanduiding voor tekst 2"/>
          <p:cNvSpPr>
            <a:spLocks noGrp="1"/>
          </p:cNvSpPr>
          <p:nvPr>
            <p:ph type="body" idx="1"/>
          </p:nvPr>
        </p:nvSpPr>
        <p:spPr>
          <a:xfrm>
            <a:off x="2425940" y="2070299"/>
            <a:ext cx="7114540" cy="3985854"/>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C1996530-F530-4A8C-86F5-37682296A0D8}" type="datetime1">
              <a:rPr lang="en-US" smtClean="0"/>
              <a:t>11/21/2022</a:t>
            </a:fld>
            <a:endParaRPr lang="en-GB"/>
          </a:p>
        </p:txBody>
      </p:sp>
      <p:sp>
        <p:nvSpPr>
          <p:cNvPr id="5" name="Tijdelijke aanduiding voor voettekst 4"/>
          <p:cNvSpPr>
            <a:spLocks noGrp="1"/>
          </p:cNvSpPr>
          <p:nvPr>
            <p:ph type="ftr" sz="quarter" idx="3"/>
          </p:nvPr>
        </p:nvSpPr>
        <p:spPr>
          <a:xfrm>
            <a:off x="910799" y="6404400"/>
            <a:ext cx="8629681" cy="192360"/>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11" name="object 2"/>
          <p:cNvSpPr/>
          <p:nvPr userDrawn="1"/>
        </p:nvSpPr>
        <p:spPr>
          <a:xfrm>
            <a:off x="0" y="474186"/>
            <a:ext cx="1219835" cy="1701800"/>
          </a:xfrm>
          <a:custGeom>
            <a:avLst/>
            <a:gdLst/>
            <a:ahLst/>
            <a:cxnLst/>
            <a:rect l="l" t="t" r="r" b="b"/>
            <a:pathLst>
              <a:path w="1219835" h="1701800">
                <a:moveTo>
                  <a:pt x="0" y="0"/>
                </a:moveTo>
                <a:lnTo>
                  <a:pt x="0" y="1701469"/>
                </a:lnTo>
                <a:lnTo>
                  <a:pt x="975601" y="1558010"/>
                </a:lnTo>
                <a:lnTo>
                  <a:pt x="1219314" y="135483"/>
                </a:lnTo>
                <a:lnTo>
                  <a:pt x="0" y="0"/>
                </a:lnTo>
                <a:close/>
              </a:path>
            </a:pathLst>
          </a:custGeom>
          <a:solidFill>
            <a:srgbClr val="9EA700"/>
          </a:solidFill>
        </p:spPr>
        <p:txBody>
          <a:bodyPr wrap="square" lIns="0" tIns="0" rIns="0" bIns="0" rtlCol="0"/>
          <a:lstStyle/>
          <a:p>
            <a:endParaRPr/>
          </a:p>
        </p:txBody>
      </p:sp>
      <p:sp>
        <p:nvSpPr>
          <p:cNvPr id="16"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8" name="Afbeelding 7" descr="HHS_NL_groen_HEX.png"/>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1892583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8" r:id="rId4"/>
    <p:sldLayoutId id="2147483659" r:id="rId5"/>
    <p:sldLayoutId id="2147483660" r:id="rId6"/>
    <p:sldLayoutId id="2147483663" r:id="rId7"/>
    <p:sldLayoutId id="2147483664" r:id="rId8"/>
    <p:sldLayoutId id="2147483665" r:id="rId9"/>
    <p:sldLayoutId id="2147483651" r:id="rId10"/>
    <p:sldLayoutId id="2147483656" r:id="rId11"/>
    <p:sldLayoutId id="2147483655" r:id="rId12"/>
    <p:sldLayoutId id="2147483667" r:id="rId13"/>
    <p:sldLayoutId id="2147483666" r:id="rId14"/>
    <p:sldLayoutId id="2147483668"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kumimoji="0" lang="nl-NL" sz="2800" b="1" i="0" u="none" strike="noStrike" kern="0" cap="none" spc="0" normalizeH="0" baseline="0" smtClean="0">
          <a:ln>
            <a:noFill/>
          </a:ln>
          <a:solidFill>
            <a:schemeClr val="accent1"/>
          </a:solidFill>
          <a:effectLst/>
          <a:uLnTx/>
          <a:uFillTx/>
          <a:latin typeface="+mj-lt"/>
          <a:ea typeface="+mj-ea"/>
          <a:cs typeface="+mj-cs"/>
        </a:defRPr>
      </a:lvl1pPr>
    </p:titleStyle>
    <p:body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2425940" y="1194832"/>
            <a:ext cx="7114540" cy="451406"/>
          </a:xfrm>
          <a:prstGeom prst="rect">
            <a:avLst/>
          </a:prstGeom>
        </p:spPr>
        <p:txBody>
          <a:bodyPr vert="horz" wrap="square" lIns="0" tIns="40640" rIns="0" bIns="0" rtlCol="0" anchor="b">
            <a:spAutoFit/>
          </a:bodyPr>
          <a:lstStyle/>
          <a:p>
            <a:pPr marL="12700" marR="5080" lvl="0" indent="0" fontAlgn="auto">
              <a:lnSpc>
                <a:spcPts val="3220"/>
              </a:lnSpc>
              <a:spcBef>
                <a:spcPts val="320"/>
              </a:spcBef>
              <a:spcAft>
                <a:spcPts val="0"/>
              </a:spcAft>
              <a:buClrTx/>
              <a:buSzTx/>
              <a:buFontTx/>
              <a:tabLst/>
            </a:pPr>
            <a:r>
              <a:rPr lang="nl-NL" dirty="0"/>
              <a:t>Klik om de stijl te bewerken</a:t>
            </a:r>
          </a:p>
        </p:txBody>
      </p:sp>
      <p:sp>
        <p:nvSpPr>
          <p:cNvPr id="3" name="Tijdelijke aanduiding voor tekst 2"/>
          <p:cNvSpPr>
            <a:spLocks noGrp="1"/>
          </p:cNvSpPr>
          <p:nvPr>
            <p:ph type="body" idx="1"/>
          </p:nvPr>
        </p:nvSpPr>
        <p:spPr>
          <a:xfrm>
            <a:off x="2425940" y="2070299"/>
            <a:ext cx="7114540" cy="3985854"/>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CDE207EB-762D-4578-8E67-5D8DACEAA9E1}" type="datetime1">
              <a:rPr lang="en-US" smtClean="0"/>
              <a:t>11/21/2022</a:t>
            </a:fld>
            <a:endParaRPr lang="en-GB"/>
          </a:p>
        </p:txBody>
      </p:sp>
      <p:sp>
        <p:nvSpPr>
          <p:cNvPr id="5" name="Tijdelijke aanduiding voor voettekst 4"/>
          <p:cNvSpPr>
            <a:spLocks noGrp="1"/>
          </p:cNvSpPr>
          <p:nvPr>
            <p:ph type="ftr" sz="quarter" idx="3"/>
          </p:nvPr>
        </p:nvSpPr>
        <p:spPr>
          <a:xfrm>
            <a:off x="910800" y="6404400"/>
            <a:ext cx="4114800" cy="192253"/>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11" name="object 2"/>
          <p:cNvSpPr/>
          <p:nvPr userDrawn="1"/>
        </p:nvSpPr>
        <p:spPr>
          <a:xfrm>
            <a:off x="0" y="474186"/>
            <a:ext cx="1219835" cy="1701800"/>
          </a:xfrm>
          <a:custGeom>
            <a:avLst/>
            <a:gdLst/>
            <a:ahLst/>
            <a:cxnLst/>
            <a:rect l="l" t="t" r="r" b="b"/>
            <a:pathLst>
              <a:path w="1219835" h="1701800">
                <a:moveTo>
                  <a:pt x="0" y="0"/>
                </a:moveTo>
                <a:lnTo>
                  <a:pt x="0" y="1701469"/>
                </a:lnTo>
                <a:lnTo>
                  <a:pt x="975601" y="1558010"/>
                </a:lnTo>
                <a:lnTo>
                  <a:pt x="1219314" y="135483"/>
                </a:lnTo>
                <a:lnTo>
                  <a:pt x="0" y="0"/>
                </a:lnTo>
                <a:close/>
              </a:path>
            </a:pathLst>
          </a:custGeom>
          <a:solidFill>
            <a:srgbClr val="9EA700"/>
          </a:solidFill>
        </p:spPr>
        <p:txBody>
          <a:bodyPr wrap="square" lIns="0" tIns="0" rIns="0" bIns="0" rtlCol="0"/>
          <a:lstStyle/>
          <a:p>
            <a:endParaRPr/>
          </a:p>
        </p:txBody>
      </p:sp>
      <p:sp>
        <p:nvSpPr>
          <p:cNvPr id="16"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8" name="Afbeelding 7" descr="HHS_NL_groen_HEX.png"/>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4555853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kumimoji="0" lang="nl-NL" sz="2800" b="1" i="0" u="none" strike="noStrike" kern="0" cap="none" spc="0" normalizeH="0" baseline="0" smtClean="0">
          <a:ln>
            <a:noFill/>
          </a:ln>
          <a:solidFill>
            <a:schemeClr val="accent1"/>
          </a:solidFill>
          <a:effectLst/>
          <a:uLnTx/>
          <a:uFillTx/>
          <a:latin typeface="+mj-lt"/>
          <a:ea typeface="+mj-ea"/>
          <a:cs typeface="+mj-cs"/>
        </a:defRPr>
      </a:lvl1pPr>
    </p:titleStyle>
    <p:body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2425940" y="1194832"/>
            <a:ext cx="7114540" cy="451406"/>
          </a:xfrm>
          <a:prstGeom prst="rect">
            <a:avLst/>
          </a:prstGeom>
        </p:spPr>
        <p:txBody>
          <a:bodyPr vert="horz" wrap="square" lIns="0" tIns="40640" rIns="0" bIns="0" rtlCol="0" anchor="b">
            <a:spAutoFit/>
          </a:bodyPr>
          <a:lstStyle/>
          <a:p>
            <a:pPr marL="12700" marR="5080" lvl="0" indent="0" fontAlgn="auto">
              <a:lnSpc>
                <a:spcPts val="3220"/>
              </a:lnSpc>
              <a:spcBef>
                <a:spcPts val="320"/>
              </a:spcBef>
              <a:spcAft>
                <a:spcPts val="0"/>
              </a:spcAft>
              <a:buClrTx/>
              <a:buSzTx/>
              <a:buFontTx/>
              <a:tabLst/>
            </a:pPr>
            <a:r>
              <a:rPr lang="nl-NL" dirty="0"/>
              <a:t>Klik om de stijl te bewerken</a:t>
            </a:r>
          </a:p>
        </p:txBody>
      </p:sp>
      <p:sp>
        <p:nvSpPr>
          <p:cNvPr id="3" name="Tijdelijke aanduiding voor tekst 2"/>
          <p:cNvSpPr>
            <a:spLocks noGrp="1"/>
          </p:cNvSpPr>
          <p:nvPr>
            <p:ph type="body" idx="1"/>
          </p:nvPr>
        </p:nvSpPr>
        <p:spPr>
          <a:xfrm>
            <a:off x="2425940" y="2070299"/>
            <a:ext cx="7114540" cy="3985854"/>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069619EB-9953-418B-9D06-9E2D50800FC1}" type="datetime1">
              <a:rPr lang="en-US" smtClean="0"/>
              <a:t>11/21/2022</a:t>
            </a:fld>
            <a:endParaRPr lang="en-GB"/>
          </a:p>
        </p:txBody>
      </p:sp>
      <p:sp>
        <p:nvSpPr>
          <p:cNvPr id="5" name="Tijdelijke aanduiding voor voettekst 4"/>
          <p:cNvSpPr>
            <a:spLocks noGrp="1"/>
          </p:cNvSpPr>
          <p:nvPr>
            <p:ph type="ftr" sz="quarter" idx="3"/>
          </p:nvPr>
        </p:nvSpPr>
        <p:spPr>
          <a:xfrm>
            <a:off x="910799" y="6404400"/>
            <a:ext cx="8629681" cy="192360"/>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en-US"/>
              <a:t>Programming 2 - Instructiecollege lesweek 12 - Arrays &amp; Common Array Algoritmes</a:t>
            </a:r>
            <a:endParaRPr lang="nl-NL" dirty="0"/>
          </a:p>
        </p:txBody>
      </p:sp>
      <p:sp>
        <p:nvSpPr>
          <p:cNvPr id="11" name="object 2"/>
          <p:cNvSpPr/>
          <p:nvPr userDrawn="1"/>
        </p:nvSpPr>
        <p:spPr>
          <a:xfrm>
            <a:off x="0" y="474186"/>
            <a:ext cx="1219835" cy="1701800"/>
          </a:xfrm>
          <a:custGeom>
            <a:avLst/>
            <a:gdLst/>
            <a:ahLst/>
            <a:cxnLst/>
            <a:rect l="l" t="t" r="r" b="b"/>
            <a:pathLst>
              <a:path w="1219835" h="1701800">
                <a:moveTo>
                  <a:pt x="0" y="0"/>
                </a:moveTo>
                <a:lnTo>
                  <a:pt x="0" y="1701469"/>
                </a:lnTo>
                <a:lnTo>
                  <a:pt x="975601" y="1558010"/>
                </a:lnTo>
                <a:lnTo>
                  <a:pt x="1219314" y="135483"/>
                </a:lnTo>
                <a:lnTo>
                  <a:pt x="0" y="0"/>
                </a:lnTo>
                <a:close/>
              </a:path>
            </a:pathLst>
          </a:custGeom>
          <a:solidFill>
            <a:srgbClr val="9EA700"/>
          </a:solidFill>
        </p:spPr>
        <p:txBody>
          <a:bodyPr wrap="square" lIns="0" tIns="0" rIns="0" bIns="0" rtlCol="0"/>
          <a:lstStyle/>
          <a:p>
            <a:endParaRPr/>
          </a:p>
        </p:txBody>
      </p:sp>
      <p:sp>
        <p:nvSpPr>
          <p:cNvPr id="16"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8" name="Afbeelding 7" descr="HHS_NL_groen_HEX.png"/>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26623468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kumimoji="0" lang="nl-NL" sz="2800" b="1" i="0" u="none" strike="noStrike" kern="0" cap="none" spc="0" normalizeH="0" baseline="0" smtClean="0">
          <a:ln>
            <a:noFill/>
          </a:ln>
          <a:solidFill>
            <a:schemeClr val="accent1"/>
          </a:solidFill>
          <a:effectLst/>
          <a:uLnTx/>
          <a:uFillTx/>
          <a:latin typeface="+mj-lt"/>
          <a:ea typeface="+mj-ea"/>
          <a:cs typeface="+mj-cs"/>
        </a:defRPr>
      </a:lvl1pPr>
    </p:titleStyle>
    <p:body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2425940" y="1194832"/>
            <a:ext cx="7114540" cy="451406"/>
          </a:xfrm>
          <a:prstGeom prst="rect">
            <a:avLst/>
          </a:prstGeom>
        </p:spPr>
        <p:txBody>
          <a:bodyPr vert="horz" wrap="square" lIns="0" tIns="40640" rIns="0" bIns="0" rtlCol="0" anchor="b">
            <a:spAutoFit/>
          </a:bodyPr>
          <a:lstStyle/>
          <a:p>
            <a:pPr marL="12700" marR="5080" lvl="0" indent="0" fontAlgn="auto">
              <a:lnSpc>
                <a:spcPts val="3220"/>
              </a:lnSpc>
              <a:spcBef>
                <a:spcPts val="320"/>
              </a:spcBef>
              <a:spcAft>
                <a:spcPts val="0"/>
              </a:spcAft>
              <a:buClrTx/>
              <a:buSzTx/>
              <a:buFontTx/>
              <a:tabLst/>
            </a:pPr>
            <a:r>
              <a:rPr lang="nl-NL" dirty="0"/>
              <a:t>Klik om de stijl te bewerken</a:t>
            </a:r>
          </a:p>
        </p:txBody>
      </p:sp>
      <p:sp>
        <p:nvSpPr>
          <p:cNvPr id="3" name="Tijdelijke aanduiding voor tekst 2"/>
          <p:cNvSpPr>
            <a:spLocks noGrp="1"/>
          </p:cNvSpPr>
          <p:nvPr>
            <p:ph type="body" idx="1"/>
          </p:nvPr>
        </p:nvSpPr>
        <p:spPr>
          <a:xfrm>
            <a:off x="2425940" y="2070299"/>
            <a:ext cx="7114540" cy="3985854"/>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910800" y="6598800"/>
            <a:ext cx="2743200" cy="179344"/>
          </a:xfrm>
          <a:prstGeom prst="rect">
            <a:avLst/>
          </a:prstGeom>
        </p:spPr>
        <p:txBody>
          <a:bodyPr vert="horz" wrap="square" lIns="0" tIns="0" rIns="0" bIns="0" rtlCol="0">
            <a:spAutoFit/>
          </a:bodyPr>
          <a:lstStyle>
            <a:lvl1pPr algn="l">
              <a:defRPr lang="nl-NL" sz="1100" i="1" smtClean="0">
                <a:solidFill>
                  <a:schemeClr val="tx2"/>
                </a:solidFill>
                <a:latin typeface="+mn-lt"/>
                <a:cs typeface="Arial"/>
              </a:defRPr>
            </a:lvl1pPr>
          </a:lstStyle>
          <a:p>
            <a:pPr marL="12700">
              <a:lnSpc>
                <a:spcPts val="1535"/>
              </a:lnSpc>
            </a:pPr>
            <a:fld id="{7B4BFBAC-78D6-473B-B94D-263FFABFDCD9}" type="datetime1">
              <a:rPr lang="en-US" smtClean="0"/>
              <a:t>11/21/2022</a:t>
            </a:fld>
            <a:endParaRPr lang="en-GB"/>
          </a:p>
        </p:txBody>
      </p:sp>
      <p:sp>
        <p:nvSpPr>
          <p:cNvPr id="5" name="Tijdelijke aanduiding voor voettekst 4"/>
          <p:cNvSpPr>
            <a:spLocks noGrp="1"/>
          </p:cNvSpPr>
          <p:nvPr>
            <p:ph type="ftr" sz="quarter" idx="3"/>
          </p:nvPr>
        </p:nvSpPr>
        <p:spPr>
          <a:xfrm>
            <a:off x="910799" y="6404400"/>
            <a:ext cx="8629681" cy="192360"/>
          </a:xfrm>
          <a:prstGeom prst="rect">
            <a:avLst/>
          </a:prstGeom>
        </p:spPr>
        <p:txBody>
          <a:bodyPr vert="horz" wrap="square" lIns="0" tIns="0" rIns="0" bIns="0" rtlCol="0">
            <a:spAutoFit/>
          </a:bodyPr>
          <a:lstStyle>
            <a:lvl1pPr algn="l">
              <a:defRPr lang="nl-NL" sz="1100" i="1">
                <a:solidFill>
                  <a:schemeClr val="tx2"/>
                </a:solidFill>
                <a:latin typeface="+mn-lt"/>
                <a:cs typeface="Arial"/>
              </a:defRPr>
            </a:lvl1pPr>
          </a:lstStyle>
          <a:p>
            <a:pPr marL="12700">
              <a:lnSpc>
                <a:spcPts val="1535"/>
              </a:lnSpc>
            </a:pPr>
            <a:r>
              <a:rPr lang="nl-NL"/>
              <a:t>Programming 2 - Hoorcollege lesweek 11 - For-loops &amp; Common Loop Algoritmes</a:t>
            </a:r>
            <a:endParaRPr lang="nl-NL" dirty="0"/>
          </a:p>
        </p:txBody>
      </p:sp>
      <p:sp>
        <p:nvSpPr>
          <p:cNvPr id="11" name="object 2"/>
          <p:cNvSpPr/>
          <p:nvPr userDrawn="1"/>
        </p:nvSpPr>
        <p:spPr>
          <a:xfrm>
            <a:off x="0" y="474186"/>
            <a:ext cx="1219835" cy="1701800"/>
          </a:xfrm>
          <a:custGeom>
            <a:avLst/>
            <a:gdLst/>
            <a:ahLst/>
            <a:cxnLst/>
            <a:rect l="l" t="t" r="r" b="b"/>
            <a:pathLst>
              <a:path w="1219835" h="1701800">
                <a:moveTo>
                  <a:pt x="0" y="0"/>
                </a:moveTo>
                <a:lnTo>
                  <a:pt x="0" y="1701469"/>
                </a:lnTo>
                <a:lnTo>
                  <a:pt x="975601" y="1558010"/>
                </a:lnTo>
                <a:lnTo>
                  <a:pt x="1219314" y="135483"/>
                </a:lnTo>
                <a:lnTo>
                  <a:pt x="0" y="0"/>
                </a:lnTo>
                <a:close/>
              </a:path>
            </a:pathLst>
          </a:custGeom>
          <a:solidFill>
            <a:srgbClr val="9EA700"/>
          </a:solidFill>
        </p:spPr>
        <p:txBody>
          <a:bodyPr wrap="square" lIns="0" tIns="0" rIns="0" bIns="0" rtlCol="0"/>
          <a:lstStyle/>
          <a:p>
            <a:endParaRPr/>
          </a:p>
        </p:txBody>
      </p:sp>
      <p:sp>
        <p:nvSpPr>
          <p:cNvPr id="16" name="Tijdelijke aanduiding voor dianummer 15"/>
          <p:cNvSpPr>
            <a:spLocks noGrp="1"/>
          </p:cNvSpPr>
          <p:nvPr>
            <p:ph type="sldNum" sz="quarter" idx="4"/>
          </p:nvPr>
        </p:nvSpPr>
        <p:spPr>
          <a:xfrm>
            <a:off x="262800" y="6418800"/>
            <a:ext cx="574829" cy="166777"/>
          </a:xfrm>
          <a:prstGeom prst="rect">
            <a:avLst/>
          </a:prstGeom>
        </p:spPr>
        <p:txBody>
          <a:bodyPr vert="horz" wrap="square" lIns="0" tIns="0" rIns="0" bIns="0" rtlCol="0">
            <a:spAutoFit/>
          </a:bodyPr>
          <a:lstStyle>
            <a:lvl1pPr algn="r">
              <a:defRPr kumimoji="0" lang="nl-NL" sz="1050" b="0" i="0" u="none" strike="noStrike" cap="none" spc="0" normalizeH="0" baseline="0" smtClean="0">
                <a:ln>
                  <a:noFill/>
                </a:ln>
                <a:solidFill>
                  <a:schemeClr val="tx2"/>
                </a:solidFill>
                <a:effectLst/>
                <a:uLnTx/>
                <a:uFillTx/>
                <a:latin typeface="+mn-lt"/>
                <a:cs typeface="Arial"/>
              </a:defRPr>
            </a:lvl1pPr>
          </a:lstStyle>
          <a:p>
            <a:pPr marL="25400">
              <a:lnSpc>
                <a:spcPts val="1425"/>
              </a:lnSpc>
            </a:pPr>
            <a:fld id="{68BC35B1-DB37-4D69-B23B-4C9E9B475BB5}" type="slidenum">
              <a:rPr lang="en-GB" smtClean="0"/>
              <a:pPr marL="25400">
                <a:lnSpc>
                  <a:spcPts val="1425"/>
                </a:lnSpc>
              </a:pPr>
              <a:t>‹nr.›</a:t>
            </a:fld>
            <a:endParaRPr lang="en-GB" dirty="0"/>
          </a:p>
        </p:txBody>
      </p:sp>
      <p:pic>
        <p:nvPicPr>
          <p:cNvPr id="8" name="Afbeelding 7" descr="HHS_NL_groen_HEX.png"/>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Tree>
    <p:extLst>
      <p:ext uri="{BB962C8B-B14F-4D97-AF65-F5344CB8AC3E}">
        <p14:creationId xmlns:p14="http://schemas.microsoft.com/office/powerpoint/2010/main" val="151946404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kumimoji="0" lang="nl-NL" sz="2800" b="1" i="0" u="none" strike="noStrike" kern="0" cap="none" spc="0" normalizeH="0" baseline="0" smtClean="0">
          <a:ln>
            <a:noFill/>
          </a:ln>
          <a:solidFill>
            <a:schemeClr val="accent1"/>
          </a:solidFill>
          <a:effectLst/>
          <a:uLnTx/>
          <a:uFillTx/>
          <a:latin typeface="+mj-lt"/>
          <a:ea typeface="+mj-ea"/>
          <a:cs typeface="+mj-cs"/>
        </a:defRPr>
      </a:lvl1pPr>
    </p:titleStyle>
    <p:body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brightspace.hhs.nl/d2l/le/lessons/16470/units/310360" TargetMode="External"/><Relationship Id="rId7" Type="http://schemas.openxmlformats.org/officeDocument/2006/relationships/hyperlink" Target="https://app.wooclap.com/PR212/questionnaires/619632af0f069c11fb5ad8d5" TargetMode="External"/><Relationship Id="rId2" Type="http://schemas.openxmlformats.org/officeDocument/2006/relationships/hyperlink" Target="https://brightspace.hhs.nl/d2l/le/lessons/16470/units/427928" TargetMode="External"/><Relationship Id="rId1" Type="http://schemas.openxmlformats.org/officeDocument/2006/relationships/slideLayout" Target="../slideLayouts/slideLayout32.xml"/><Relationship Id="rId6" Type="http://schemas.openxmlformats.org/officeDocument/2006/relationships/hyperlink" Target="https://stepik.org/lesson/773158/step/1?unit=775628" TargetMode="External"/><Relationship Id="rId5" Type="http://schemas.openxmlformats.org/officeDocument/2006/relationships/hyperlink" Target="https://stepik.org/course/123528/syllabus" TargetMode="External"/><Relationship Id="rId4" Type="http://schemas.openxmlformats.org/officeDocument/2006/relationships/hyperlink" Target="https://brightspace.hhs.nl/d2l/le/lessons/16470/topics/311156"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46.xml"/><Relationship Id="rId6" Type="http://schemas.openxmlformats.org/officeDocument/2006/relationships/image" Target="../media/image1.png"/><Relationship Id="rId5" Type="http://schemas.openxmlformats.org/officeDocument/2006/relationships/hyperlink" Target="https://www.freepik.com/free-photo/female-model-doing-timeout-pause-gesture-camera-showing-t-shape-stop-symbol-with-arms-studio-refusing-rejecting-problem-pause-sign-feel-serious-signal-no_32065631.htm#query=pause&amp;position=8&amp;from_view=search" TargetMode="External"/><Relationship Id="rId4" Type="http://schemas.openxmlformats.org/officeDocument/2006/relationships/image" Target="../media/image22.jpeg"/></Relationships>
</file>

<file path=ppt/slides/_rels/slide55.xml.rels><?xml version="1.0" encoding="UTF-8" standalone="yes"?>
<Relationships xmlns="http://schemas.openxmlformats.org/package/2006/relationships"><Relationship Id="rId3" Type="http://schemas.openxmlformats.org/officeDocument/2006/relationships/hyperlink" Target="https://stepik.org/lesson/554811/step/7?unit=548832"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Tijdelijke aanduiding voor afbeelding 27"/>
          <p:cNvPicPr>
            <a:picLocks noGrp="1" noChangeAspect="1"/>
          </p:cNvPicPr>
          <p:nvPr>
            <p:ph type="pic" sz="quarter" idx="12"/>
          </p:nvPr>
        </p:nvPicPr>
        <p:blipFill>
          <a:blip r:embed="rId2">
            <a:extLst>
              <a:ext uri="{28A0092B-C50C-407E-A947-70E740481C1C}">
                <a14:useLocalDpi xmlns:a14="http://schemas.microsoft.com/office/drawing/2010/main"/>
              </a:ext>
            </a:extLst>
          </a:blip>
          <a:srcRect/>
          <a:stretch>
            <a:fillRect/>
          </a:stretch>
        </p:blipFill>
        <p:spPr/>
      </p:pic>
      <p:sp>
        <p:nvSpPr>
          <p:cNvPr id="5" name="Tijdelijke aanduiding voor tekst 4">
            <a:extLst>
              <a:ext uri="{FF2B5EF4-FFF2-40B4-BE49-F238E27FC236}">
                <a16:creationId xmlns:a16="http://schemas.microsoft.com/office/drawing/2014/main" id="{DB08BBF5-CD40-4A16-8903-8DF4B0919940}"/>
              </a:ext>
            </a:extLst>
          </p:cNvPr>
          <p:cNvSpPr>
            <a:spLocks noGrp="1"/>
          </p:cNvSpPr>
          <p:nvPr>
            <p:ph type="body" sz="quarter" idx="11"/>
          </p:nvPr>
        </p:nvSpPr>
        <p:spPr/>
        <p:txBody>
          <a:bodyPr/>
          <a:lstStyle/>
          <a:p>
            <a:endParaRPr lang="nl-NL" dirty="0"/>
          </a:p>
        </p:txBody>
      </p:sp>
      <p:sp>
        <p:nvSpPr>
          <p:cNvPr id="30" name="Titel 29"/>
          <p:cNvSpPr>
            <a:spLocks noGrp="1"/>
          </p:cNvSpPr>
          <p:nvPr>
            <p:ph type="ctrTitle"/>
          </p:nvPr>
        </p:nvSpPr>
        <p:spPr>
          <a:xfrm>
            <a:off x="1206619" y="4484914"/>
            <a:ext cx="7042715" cy="1120798"/>
          </a:xfrm>
        </p:spPr>
        <p:txBody>
          <a:bodyPr/>
          <a:lstStyle/>
          <a:p>
            <a:r>
              <a:rPr lang="nl-NL" sz="2300" dirty="0"/>
              <a:t>Arrays &amp; Common Array Algoritmes</a:t>
            </a:r>
          </a:p>
        </p:txBody>
      </p:sp>
      <p:sp>
        <p:nvSpPr>
          <p:cNvPr id="31" name="Ondertitel 30"/>
          <p:cNvSpPr>
            <a:spLocks noGrp="1"/>
          </p:cNvSpPr>
          <p:nvPr>
            <p:ph type="subTitle" idx="1"/>
          </p:nvPr>
        </p:nvSpPr>
        <p:spPr/>
        <p:txBody>
          <a:bodyPr/>
          <a:lstStyle/>
          <a:p>
            <a:r>
              <a:rPr lang="nl-NL" dirty="0"/>
              <a:t>Programming 2 – Lesweek 12 - Hoorcollege</a:t>
            </a:r>
          </a:p>
        </p:txBody>
      </p:sp>
      <p:sp>
        <p:nvSpPr>
          <p:cNvPr id="6" name="Tijdelijke aanduiding voor tekst 5">
            <a:extLst>
              <a:ext uri="{FF2B5EF4-FFF2-40B4-BE49-F238E27FC236}">
                <a16:creationId xmlns:a16="http://schemas.microsoft.com/office/drawing/2014/main" id="{261E422D-6F58-4DFE-B09A-977A670799DC}"/>
              </a:ext>
            </a:extLst>
          </p:cNvPr>
          <p:cNvSpPr>
            <a:spLocks noGrp="1"/>
          </p:cNvSpPr>
          <p:nvPr>
            <p:ph type="body" sz="quarter" idx="13"/>
          </p:nvPr>
        </p:nvSpPr>
        <p:spPr/>
        <p:txBody>
          <a:bodyPr/>
          <a:lstStyle/>
          <a:p>
            <a:r>
              <a:rPr lang="nl-NL" dirty="0"/>
              <a:t>Ir K.J. van der Lelij</a:t>
            </a:r>
          </a:p>
        </p:txBody>
      </p:sp>
      <p:sp>
        <p:nvSpPr>
          <p:cNvPr id="7" name="Tijdelijke aanduiding voor tekst 6">
            <a:extLst>
              <a:ext uri="{FF2B5EF4-FFF2-40B4-BE49-F238E27FC236}">
                <a16:creationId xmlns:a16="http://schemas.microsoft.com/office/drawing/2014/main" id="{CF43F662-A34D-4B2E-B273-EB28CE016E9D}"/>
              </a:ext>
            </a:extLst>
          </p:cNvPr>
          <p:cNvSpPr>
            <a:spLocks noGrp="1"/>
          </p:cNvSpPr>
          <p:nvPr>
            <p:ph type="body" sz="quarter" idx="14"/>
          </p:nvPr>
        </p:nvSpPr>
        <p:spPr/>
        <p:txBody>
          <a:bodyPr/>
          <a:lstStyle/>
          <a:p>
            <a:r>
              <a:rPr lang="nl-NL" dirty="0"/>
              <a:t>November 2022</a:t>
            </a:r>
          </a:p>
        </p:txBody>
      </p:sp>
      <p:sp>
        <p:nvSpPr>
          <p:cNvPr id="8" name="Rechthoek 7"/>
          <p:cNvSpPr/>
          <p:nvPr/>
        </p:nvSpPr>
        <p:spPr>
          <a:xfrm>
            <a:off x="1135327" y="4699149"/>
            <a:ext cx="8793818" cy="369332"/>
          </a:xfrm>
          <a:prstGeom prst="rect">
            <a:avLst/>
          </a:prstGeom>
          <a:solidFill>
            <a:srgbClr val="FF0000"/>
          </a:solidFill>
        </p:spPr>
        <p:txBody>
          <a:bodyPr wrap="none">
            <a:spAutoFit/>
          </a:bodyPr>
          <a:lstStyle/>
          <a:p>
            <a:r>
              <a:rPr lang="nl-NL" b="1" dirty="0">
                <a:solidFill>
                  <a:schemeClr val="bg1"/>
                </a:solidFill>
              </a:rPr>
              <a:t>Ga alvast naar https://www.wooclap.com/PR212 en login met je schoolaccount</a:t>
            </a:r>
          </a:p>
        </p:txBody>
      </p:sp>
      <p:pic>
        <p:nvPicPr>
          <p:cNvPr id="2" name="Picture 2">
            <a:extLst>
              <a:ext uri="{FF2B5EF4-FFF2-40B4-BE49-F238E27FC236}">
                <a16:creationId xmlns:a16="http://schemas.microsoft.com/office/drawing/2014/main" id="{613ECC83-D78F-4B7E-93BC-0BD3E17B4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1273" y="3832362"/>
            <a:ext cx="1372389" cy="1372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58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Een gevulde Array</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10</a:t>
            </a:fld>
            <a:endParaRPr lang="en-GB" dirty="0"/>
          </a:p>
        </p:txBody>
      </p:sp>
      <p:sp>
        <p:nvSpPr>
          <p:cNvPr id="12" name="Tijdelijke aanduiding voor inhoud 9">
            <a:extLst>
              <a:ext uri="{FF2B5EF4-FFF2-40B4-BE49-F238E27FC236}">
                <a16:creationId xmlns:a16="http://schemas.microsoft.com/office/drawing/2014/main" id="{B4C01B36-0A3A-48CA-92F3-A8E8773BB5CB}"/>
              </a:ext>
            </a:extLst>
          </p:cNvPr>
          <p:cNvSpPr txBox="1">
            <a:spLocks/>
          </p:cNvSpPr>
          <p:nvPr/>
        </p:nvSpPr>
        <p:spPr>
          <a:xfrm>
            <a:off x="2337586" y="2278800"/>
            <a:ext cx="9110749" cy="3616423"/>
          </a:xfrm>
          <a:prstGeom prst="rect">
            <a:avLst/>
          </a:prstGeom>
        </p:spPr>
        <p:txBody>
          <a:bodyPr vert="horz" lIns="91440" tIns="45720" rIns="91440" bIns="45720" rtlCol="0" anchor="t">
            <a:norm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925">
              <a:buNone/>
            </a:pPr>
            <a:endParaRPr lang="nl-NL" dirty="0">
              <a:latin typeface="Consolas" panose="020B0609020204030204" pitchFamily="49" charset="0"/>
              <a:cs typeface="Arial"/>
            </a:endParaRPr>
          </a:p>
          <a:p>
            <a:pPr marL="0" indent="-34925">
              <a:buNone/>
            </a:pPr>
            <a:r>
              <a:rPr lang="nl-NL" dirty="0">
                <a:latin typeface="Consolas" panose="020B0609020204030204" pitchFamily="49" charset="0"/>
                <a:cs typeface="Arial"/>
              </a:rPr>
              <a:t>1. int [] trein = new int [5];</a:t>
            </a:r>
          </a:p>
          <a:p>
            <a:pPr marL="0" indent="-34925">
              <a:buNone/>
            </a:pPr>
            <a:endParaRPr lang="nl-NL" dirty="0">
              <a:latin typeface="Consolas" panose="020B0609020204030204" pitchFamily="49" charset="0"/>
              <a:cs typeface="Arial"/>
            </a:endParaRPr>
          </a:p>
          <a:p>
            <a:pPr marL="0" indent="-34925">
              <a:buNone/>
            </a:pPr>
            <a:r>
              <a:rPr lang="nl-NL" dirty="0">
                <a:latin typeface="Consolas" panose="020B0609020204030204" pitchFamily="49" charset="0"/>
                <a:cs typeface="Arial"/>
              </a:rPr>
              <a:t>2. trein [0] = 10;</a:t>
            </a:r>
          </a:p>
          <a:p>
            <a:pPr marL="0" indent="-34925">
              <a:buNone/>
            </a:pPr>
            <a:r>
              <a:rPr lang="nl-NL" dirty="0">
                <a:latin typeface="Consolas" panose="020B0609020204030204" pitchFamily="49" charset="0"/>
                <a:cs typeface="Arial"/>
              </a:rPr>
              <a:t>3. trein [1] = 20;</a:t>
            </a:r>
          </a:p>
          <a:p>
            <a:pPr marL="0" indent="-34925">
              <a:buNone/>
            </a:pPr>
            <a:r>
              <a:rPr lang="nl-NL" dirty="0">
                <a:latin typeface="Consolas" panose="020B0609020204030204" pitchFamily="49" charset="0"/>
                <a:cs typeface="Arial"/>
              </a:rPr>
              <a:t>4. trein [2] = 30;</a:t>
            </a:r>
          </a:p>
          <a:p>
            <a:pPr marL="0" indent="-34925">
              <a:buNone/>
            </a:pPr>
            <a:r>
              <a:rPr lang="nl-NL" dirty="0">
                <a:latin typeface="Consolas" panose="020B0609020204030204" pitchFamily="49" charset="0"/>
                <a:cs typeface="Arial"/>
              </a:rPr>
              <a:t>5. trein [3] = 40;</a:t>
            </a:r>
          </a:p>
          <a:p>
            <a:pPr marL="0" indent="-34925">
              <a:buNone/>
            </a:pPr>
            <a:r>
              <a:rPr lang="nl-NL" dirty="0">
                <a:latin typeface="Consolas" panose="020B0609020204030204" pitchFamily="49" charset="0"/>
                <a:cs typeface="Arial"/>
              </a:rPr>
              <a:t>6. trein [4] = 50;</a:t>
            </a:r>
          </a:p>
          <a:p>
            <a:pPr marL="273050" lvl="1" indent="0">
              <a:buFont typeface="Calibri" panose="020F0502020204030204" pitchFamily="34" charset="0"/>
              <a:buNone/>
            </a:pPr>
            <a:endParaRPr lang="nl-NL" sz="2400" dirty="0">
              <a:latin typeface="Consolas" panose="020B0609020204030204" pitchFamily="49" charset="0"/>
              <a:cs typeface="Arial"/>
            </a:endParaRPr>
          </a:p>
        </p:txBody>
      </p:sp>
      <p:pic>
        <p:nvPicPr>
          <p:cNvPr id="13" name="Afbeelding 12">
            <a:extLst>
              <a:ext uri="{FF2B5EF4-FFF2-40B4-BE49-F238E27FC236}">
                <a16:creationId xmlns:a16="http://schemas.microsoft.com/office/drawing/2014/main" id="{5FF86E49-EE8C-2548-D4F9-93EDE5FA6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18" name="Tekstvak 17">
            <a:extLst>
              <a:ext uri="{FF2B5EF4-FFF2-40B4-BE49-F238E27FC236}">
                <a16:creationId xmlns:a16="http://schemas.microsoft.com/office/drawing/2014/main" id="{0D08E0E1-C4FF-0B6B-51CE-EE6EE75111FD}"/>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19" name="Tekstvak 18">
            <a:extLst>
              <a:ext uri="{FF2B5EF4-FFF2-40B4-BE49-F238E27FC236}">
                <a16:creationId xmlns:a16="http://schemas.microsoft.com/office/drawing/2014/main" id="{B0378BFA-0BC5-8308-AE60-7F47045F1D1F}"/>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
        <p:nvSpPr>
          <p:cNvPr id="20" name="Tekstvak 19">
            <a:extLst>
              <a:ext uri="{FF2B5EF4-FFF2-40B4-BE49-F238E27FC236}">
                <a16:creationId xmlns:a16="http://schemas.microsoft.com/office/drawing/2014/main" id="{2F6F5C77-3E97-8061-0872-B1874961317E}"/>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cxnSp>
        <p:nvCxnSpPr>
          <p:cNvPr id="22" name="Rechte verbindingslijn met pijl 21">
            <a:extLst>
              <a:ext uri="{FF2B5EF4-FFF2-40B4-BE49-F238E27FC236}">
                <a16:creationId xmlns:a16="http://schemas.microsoft.com/office/drawing/2014/main" id="{A074DA03-F7F0-37F2-56E7-010CC52356A0}"/>
              </a:ext>
            </a:extLst>
          </p:cNvPr>
          <p:cNvCxnSpPr>
            <a:cxnSpLocks/>
          </p:cNvCxnSpPr>
          <p:nvPr/>
        </p:nvCxnSpPr>
        <p:spPr>
          <a:xfrm flipV="1">
            <a:off x="3884428" y="2368826"/>
            <a:ext cx="554837" cy="1203714"/>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Verbindingslijn: gebogen 22">
            <a:extLst>
              <a:ext uri="{FF2B5EF4-FFF2-40B4-BE49-F238E27FC236}">
                <a16:creationId xmlns:a16="http://schemas.microsoft.com/office/drawing/2014/main" id="{5437565E-2A86-AF2F-B454-A683FE834812}"/>
              </a:ext>
            </a:extLst>
          </p:cNvPr>
          <p:cNvCxnSpPr>
            <a:cxnSpLocks/>
          </p:cNvCxnSpPr>
          <p:nvPr/>
        </p:nvCxnSpPr>
        <p:spPr>
          <a:xfrm flipV="1">
            <a:off x="3990753" y="2368826"/>
            <a:ext cx="2033963" cy="1813313"/>
          </a:xfrm>
          <a:prstGeom prst="bentConnector3">
            <a:avLst>
              <a:gd name="adj1" fmla="val 100032"/>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Verbindingslijn: gebogen 23">
            <a:extLst>
              <a:ext uri="{FF2B5EF4-FFF2-40B4-BE49-F238E27FC236}">
                <a16:creationId xmlns:a16="http://schemas.microsoft.com/office/drawing/2014/main" id="{3EA1A2CC-8626-83D0-0600-F7303098F714}"/>
              </a:ext>
            </a:extLst>
          </p:cNvPr>
          <p:cNvCxnSpPr>
            <a:cxnSpLocks/>
          </p:cNvCxnSpPr>
          <p:nvPr/>
        </p:nvCxnSpPr>
        <p:spPr>
          <a:xfrm flipV="1">
            <a:off x="3990753" y="2368826"/>
            <a:ext cx="3597292" cy="2226310"/>
          </a:xfrm>
          <a:prstGeom prst="bentConnector3">
            <a:avLst>
              <a:gd name="adj1" fmla="val 100018"/>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39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Een gevulde Array</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11</a:t>
            </a:fld>
            <a:endParaRPr lang="en-GB" dirty="0"/>
          </a:p>
        </p:txBody>
      </p:sp>
      <p:sp>
        <p:nvSpPr>
          <p:cNvPr id="12" name="Tijdelijke aanduiding voor inhoud 9">
            <a:extLst>
              <a:ext uri="{FF2B5EF4-FFF2-40B4-BE49-F238E27FC236}">
                <a16:creationId xmlns:a16="http://schemas.microsoft.com/office/drawing/2014/main" id="{B4C01B36-0A3A-48CA-92F3-A8E8773BB5CB}"/>
              </a:ext>
            </a:extLst>
          </p:cNvPr>
          <p:cNvSpPr txBox="1">
            <a:spLocks/>
          </p:cNvSpPr>
          <p:nvPr/>
        </p:nvSpPr>
        <p:spPr>
          <a:xfrm>
            <a:off x="2337586" y="2278800"/>
            <a:ext cx="9110749" cy="3616423"/>
          </a:xfrm>
          <a:prstGeom prst="rect">
            <a:avLst/>
          </a:prstGeom>
        </p:spPr>
        <p:txBody>
          <a:bodyPr vert="horz" lIns="91440" tIns="45720" rIns="91440" bIns="45720" rtlCol="0" anchor="t">
            <a:norm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925">
              <a:buNone/>
            </a:pPr>
            <a:endParaRPr lang="nl-NL" dirty="0">
              <a:latin typeface="Consolas" panose="020B0609020204030204" pitchFamily="49" charset="0"/>
              <a:cs typeface="Arial"/>
            </a:endParaRPr>
          </a:p>
          <a:p>
            <a:pPr marL="0" indent="-34925">
              <a:buNone/>
            </a:pPr>
            <a:r>
              <a:rPr lang="nl-NL" dirty="0">
                <a:latin typeface="Consolas" panose="020B0609020204030204" pitchFamily="49" charset="0"/>
                <a:cs typeface="Arial"/>
              </a:rPr>
              <a:t>1. int [] trein = new int [5];</a:t>
            </a:r>
          </a:p>
          <a:p>
            <a:pPr marL="0" indent="-34925">
              <a:buNone/>
            </a:pPr>
            <a:endParaRPr lang="nl-NL" dirty="0">
              <a:latin typeface="Consolas" panose="020B0609020204030204" pitchFamily="49" charset="0"/>
              <a:cs typeface="Arial"/>
            </a:endParaRPr>
          </a:p>
          <a:p>
            <a:pPr marL="0" indent="-34925">
              <a:buNone/>
            </a:pPr>
            <a:r>
              <a:rPr lang="nl-NL" dirty="0">
                <a:latin typeface="Consolas" panose="020B0609020204030204" pitchFamily="49" charset="0"/>
                <a:cs typeface="Arial"/>
              </a:rPr>
              <a:t>2. trein [0] = 10;</a:t>
            </a:r>
          </a:p>
          <a:p>
            <a:pPr marL="0" indent="-34925">
              <a:buNone/>
            </a:pPr>
            <a:r>
              <a:rPr lang="nl-NL" dirty="0">
                <a:latin typeface="Consolas" panose="020B0609020204030204" pitchFamily="49" charset="0"/>
                <a:cs typeface="Arial"/>
              </a:rPr>
              <a:t>3. trein [1] = 20;</a:t>
            </a:r>
          </a:p>
          <a:p>
            <a:pPr marL="0" indent="-34925">
              <a:buNone/>
            </a:pPr>
            <a:r>
              <a:rPr lang="nl-NL" dirty="0">
                <a:latin typeface="Consolas" panose="020B0609020204030204" pitchFamily="49" charset="0"/>
                <a:cs typeface="Arial"/>
              </a:rPr>
              <a:t>4. trein [2] = 30;</a:t>
            </a:r>
          </a:p>
          <a:p>
            <a:pPr marL="0" indent="-34925">
              <a:buNone/>
            </a:pPr>
            <a:r>
              <a:rPr lang="nl-NL" dirty="0">
                <a:latin typeface="Consolas" panose="020B0609020204030204" pitchFamily="49" charset="0"/>
                <a:cs typeface="Arial"/>
              </a:rPr>
              <a:t>5. trein [3] = 40;</a:t>
            </a:r>
          </a:p>
          <a:p>
            <a:pPr marL="0" indent="-34925">
              <a:buNone/>
            </a:pPr>
            <a:r>
              <a:rPr lang="nl-NL" dirty="0">
                <a:latin typeface="Consolas" panose="020B0609020204030204" pitchFamily="49" charset="0"/>
                <a:cs typeface="Arial"/>
              </a:rPr>
              <a:t>6. trein [4] = 50;</a:t>
            </a:r>
          </a:p>
          <a:p>
            <a:pPr marL="273050" lvl="1" indent="0">
              <a:buFont typeface="Calibri" panose="020F0502020204030204" pitchFamily="34" charset="0"/>
              <a:buNone/>
            </a:pPr>
            <a:endParaRPr lang="nl-NL" sz="2400" dirty="0">
              <a:latin typeface="Consolas" panose="020B0609020204030204" pitchFamily="49" charset="0"/>
              <a:cs typeface="Arial"/>
            </a:endParaRPr>
          </a:p>
        </p:txBody>
      </p:sp>
      <p:pic>
        <p:nvPicPr>
          <p:cNvPr id="4" name="Afbeelding 3">
            <a:extLst>
              <a:ext uri="{FF2B5EF4-FFF2-40B4-BE49-F238E27FC236}">
                <a16:creationId xmlns:a16="http://schemas.microsoft.com/office/drawing/2014/main" id="{DCAC8A2D-768E-EA97-9278-D7C5BBFEF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8" name="Tekstvak 7">
            <a:extLst>
              <a:ext uri="{FF2B5EF4-FFF2-40B4-BE49-F238E27FC236}">
                <a16:creationId xmlns:a16="http://schemas.microsoft.com/office/drawing/2014/main" id="{81DFDC87-4C85-9972-C286-EC881E8678CF}"/>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11" name="Tekstvak 10">
            <a:extLst>
              <a:ext uri="{FF2B5EF4-FFF2-40B4-BE49-F238E27FC236}">
                <a16:creationId xmlns:a16="http://schemas.microsoft.com/office/drawing/2014/main" id="{CDFCC548-BD25-97EB-3C55-AA655AEE4809}"/>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
        <p:nvSpPr>
          <p:cNvPr id="13" name="Tekstvak 12">
            <a:extLst>
              <a:ext uri="{FF2B5EF4-FFF2-40B4-BE49-F238E27FC236}">
                <a16:creationId xmlns:a16="http://schemas.microsoft.com/office/drawing/2014/main" id="{94ED475B-97AB-F70D-CFED-17BAD6E863DA}"/>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cxnSp>
        <p:nvCxnSpPr>
          <p:cNvPr id="19" name="Rechte verbindingslijn met pijl 18">
            <a:extLst>
              <a:ext uri="{FF2B5EF4-FFF2-40B4-BE49-F238E27FC236}">
                <a16:creationId xmlns:a16="http://schemas.microsoft.com/office/drawing/2014/main" id="{0BF15341-E7E7-2A51-BEFC-AF8300990DAF}"/>
              </a:ext>
            </a:extLst>
          </p:cNvPr>
          <p:cNvCxnSpPr>
            <a:cxnSpLocks/>
          </p:cNvCxnSpPr>
          <p:nvPr/>
        </p:nvCxnSpPr>
        <p:spPr>
          <a:xfrm flipV="1">
            <a:off x="3884428" y="2368826"/>
            <a:ext cx="554837" cy="1203714"/>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Verbindingslijn: gebogen 19">
            <a:extLst>
              <a:ext uri="{FF2B5EF4-FFF2-40B4-BE49-F238E27FC236}">
                <a16:creationId xmlns:a16="http://schemas.microsoft.com/office/drawing/2014/main" id="{58570364-406E-0EC9-A09D-AED64BDE90C8}"/>
              </a:ext>
            </a:extLst>
          </p:cNvPr>
          <p:cNvCxnSpPr>
            <a:cxnSpLocks/>
          </p:cNvCxnSpPr>
          <p:nvPr/>
        </p:nvCxnSpPr>
        <p:spPr>
          <a:xfrm flipV="1">
            <a:off x="3990753" y="2368826"/>
            <a:ext cx="2033963" cy="1813313"/>
          </a:xfrm>
          <a:prstGeom prst="bentConnector3">
            <a:avLst>
              <a:gd name="adj1" fmla="val 100032"/>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Verbindingslijn: gebogen 20">
            <a:extLst>
              <a:ext uri="{FF2B5EF4-FFF2-40B4-BE49-F238E27FC236}">
                <a16:creationId xmlns:a16="http://schemas.microsoft.com/office/drawing/2014/main" id="{91B1888D-E12F-D20A-FDDA-3C4E4C5C9B51}"/>
              </a:ext>
            </a:extLst>
          </p:cNvPr>
          <p:cNvCxnSpPr>
            <a:cxnSpLocks/>
          </p:cNvCxnSpPr>
          <p:nvPr/>
        </p:nvCxnSpPr>
        <p:spPr>
          <a:xfrm flipV="1">
            <a:off x="3990753" y="2368826"/>
            <a:ext cx="3597292" cy="2226310"/>
          </a:xfrm>
          <a:prstGeom prst="bentConnector3">
            <a:avLst>
              <a:gd name="adj1" fmla="val 100018"/>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Verbindingslijn: gebogen 21">
            <a:extLst>
              <a:ext uri="{FF2B5EF4-FFF2-40B4-BE49-F238E27FC236}">
                <a16:creationId xmlns:a16="http://schemas.microsoft.com/office/drawing/2014/main" id="{A4D6D927-C845-F4E8-D2CE-EB9840C4E9E5}"/>
              </a:ext>
            </a:extLst>
          </p:cNvPr>
          <p:cNvCxnSpPr>
            <a:cxnSpLocks/>
          </p:cNvCxnSpPr>
          <p:nvPr/>
        </p:nvCxnSpPr>
        <p:spPr>
          <a:xfrm flipV="1">
            <a:off x="3990753" y="2368826"/>
            <a:ext cx="5123750" cy="2621338"/>
          </a:xfrm>
          <a:prstGeom prst="bentConnector3">
            <a:avLst>
              <a:gd name="adj1" fmla="val 100085"/>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06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Een gevulde Array</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12</a:t>
            </a:fld>
            <a:endParaRPr lang="en-GB" dirty="0"/>
          </a:p>
        </p:txBody>
      </p:sp>
      <p:sp>
        <p:nvSpPr>
          <p:cNvPr id="12" name="Tijdelijke aanduiding voor inhoud 9">
            <a:extLst>
              <a:ext uri="{FF2B5EF4-FFF2-40B4-BE49-F238E27FC236}">
                <a16:creationId xmlns:a16="http://schemas.microsoft.com/office/drawing/2014/main" id="{B4C01B36-0A3A-48CA-92F3-A8E8773BB5CB}"/>
              </a:ext>
            </a:extLst>
          </p:cNvPr>
          <p:cNvSpPr txBox="1">
            <a:spLocks/>
          </p:cNvSpPr>
          <p:nvPr/>
        </p:nvSpPr>
        <p:spPr>
          <a:xfrm>
            <a:off x="2337586" y="2278800"/>
            <a:ext cx="9110749" cy="3616423"/>
          </a:xfrm>
          <a:prstGeom prst="rect">
            <a:avLst/>
          </a:prstGeom>
        </p:spPr>
        <p:txBody>
          <a:bodyPr vert="horz" lIns="91440" tIns="45720" rIns="91440" bIns="45720" rtlCol="0" anchor="t">
            <a:norm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925">
              <a:buNone/>
            </a:pPr>
            <a:endParaRPr lang="nl-NL" dirty="0">
              <a:latin typeface="Consolas" panose="020B0609020204030204" pitchFamily="49" charset="0"/>
              <a:cs typeface="Arial"/>
            </a:endParaRPr>
          </a:p>
          <a:p>
            <a:pPr marL="0" indent="-34925">
              <a:buNone/>
            </a:pPr>
            <a:r>
              <a:rPr lang="nl-NL" dirty="0">
                <a:latin typeface="Consolas" panose="020B0609020204030204" pitchFamily="49" charset="0"/>
                <a:cs typeface="Arial"/>
              </a:rPr>
              <a:t>1. int [] trein = new int [5];</a:t>
            </a:r>
          </a:p>
          <a:p>
            <a:pPr marL="0" indent="-34925">
              <a:buNone/>
            </a:pPr>
            <a:endParaRPr lang="nl-NL" dirty="0">
              <a:latin typeface="Consolas" panose="020B0609020204030204" pitchFamily="49" charset="0"/>
              <a:cs typeface="Arial"/>
            </a:endParaRPr>
          </a:p>
          <a:p>
            <a:pPr marL="0" indent="-34925">
              <a:buNone/>
            </a:pPr>
            <a:r>
              <a:rPr lang="nl-NL" dirty="0">
                <a:latin typeface="Consolas" panose="020B0609020204030204" pitchFamily="49" charset="0"/>
                <a:cs typeface="Arial"/>
              </a:rPr>
              <a:t>2. trein [0] = 10;</a:t>
            </a:r>
          </a:p>
          <a:p>
            <a:pPr marL="0" indent="-34925">
              <a:buNone/>
            </a:pPr>
            <a:r>
              <a:rPr lang="nl-NL" dirty="0">
                <a:latin typeface="Consolas" panose="020B0609020204030204" pitchFamily="49" charset="0"/>
                <a:cs typeface="Arial"/>
              </a:rPr>
              <a:t>3. trein [1] = 20;</a:t>
            </a:r>
          </a:p>
          <a:p>
            <a:pPr marL="0" indent="-34925">
              <a:buNone/>
            </a:pPr>
            <a:r>
              <a:rPr lang="nl-NL" dirty="0">
                <a:latin typeface="Consolas" panose="020B0609020204030204" pitchFamily="49" charset="0"/>
                <a:cs typeface="Arial"/>
              </a:rPr>
              <a:t>4. trein [2] = 30;</a:t>
            </a:r>
          </a:p>
          <a:p>
            <a:pPr marL="0" indent="-34925">
              <a:buNone/>
            </a:pPr>
            <a:r>
              <a:rPr lang="nl-NL" dirty="0">
                <a:latin typeface="Consolas" panose="020B0609020204030204" pitchFamily="49" charset="0"/>
                <a:cs typeface="Arial"/>
              </a:rPr>
              <a:t>5. trein [3] = 40;</a:t>
            </a:r>
          </a:p>
          <a:p>
            <a:pPr marL="0" indent="-34925">
              <a:buNone/>
            </a:pPr>
            <a:r>
              <a:rPr lang="nl-NL" dirty="0">
                <a:latin typeface="Consolas" panose="020B0609020204030204" pitchFamily="49" charset="0"/>
                <a:cs typeface="Arial"/>
              </a:rPr>
              <a:t>6. trein [4] = 50;</a:t>
            </a:r>
          </a:p>
          <a:p>
            <a:pPr marL="273050" lvl="1" indent="0">
              <a:buFont typeface="Calibri" panose="020F0502020204030204" pitchFamily="34" charset="0"/>
              <a:buNone/>
            </a:pPr>
            <a:endParaRPr lang="nl-NL" sz="2400" dirty="0">
              <a:latin typeface="Consolas" panose="020B0609020204030204" pitchFamily="49" charset="0"/>
              <a:cs typeface="Arial"/>
            </a:endParaRPr>
          </a:p>
        </p:txBody>
      </p:sp>
      <p:cxnSp>
        <p:nvCxnSpPr>
          <p:cNvPr id="7" name="Rechte verbindingslijn met pijl 6">
            <a:extLst>
              <a:ext uri="{FF2B5EF4-FFF2-40B4-BE49-F238E27FC236}">
                <a16:creationId xmlns:a16="http://schemas.microsoft.com/office/drawing/2014/main" id="{E36D4574-6A2A-4F47-8D84-1655E40C02A6}"/>
              </a:ext>
            </a:extLst>
          </p:cNvPr>
          <p:cNvCxnSpPr>
            <a:cxnSpLocks/>
          </p:cNvCxnSpPr>
          <p:nvPr/>
        </p:nvCxnSpPr>
        <p:spPr>
          <a:xfrm flipV="1">
            <a:off x="3884428" y="2368826"/>
            <a:ext cx="554837" cy="1203714"/>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Verbindingslijn: gebogen 4">
            <a:extLst>
              <a:ext uri="{FF2B5EF4-FFF2-40B4-BE49-F238E27FC236}">
                <a16:creationId xmlns:a16="http://schemas.microsoft.com/office/drawing/2014/main" id="{E490D163-E0AD-49D4-A4FC-B4F0070151EB}"/>
              </a:ext>
            </a:extLst>
          </p:cNvPr>
          <p:cNvCxnSpPr>
            <a:cxnSpLocks/>
          </p:cNvCxnSpPr>
          <p:nvPr/>
        </p:nvCxnSpPr>
        <p:spPr>
          <a:xfrm flipV="1">
            <a:off x="3990753" y="2368826"/>
            <a:ext cx="2033963" cy="1813313"/>
          </a:xfrm>
          <a:prstGeom prst="bentConnector3">
            <a:avLst>
              <a:gd name="adj1" fmla="val 100032"/>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Verbindingslijn: gebogen 15">
            <a:extLst>
              <a:ext uri="{FF2B5EF4-FFF2-40B4-BE49-F238E27FC236}">
                <a16:creationId xmlns:a16="http://schemas.microsoft.com/office/drawing/2014/main" id="{310CF5DB-03B6-443C-81A4-1F33DC157B8D}"/>
              </a:ext>
            </a:extLst>
          </p:cNvPr>
          <p:cNvCxnSpPr>
            <a:cxnSpLocks/>
          </p:cNvCxnSpPr>
          <p:nvPr/>
        </p:nvCxnSpPr>
        <p:spPr>
          <a:xfrm flipV="1">
            <a:off x="3990753" y="2368826"/>
            <a:ext cx="3597292" cy="2226310"/>
          </a:xfrm>
          <a:prstGeom prst="bentConnector3">
            <a:avLst>
              <a:gd name="adj1" fmla="val 100018"/>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Verbindingslijn: gebogen 16">
            <a:extLst>
              <a:ext uri="{FF2B5EF4-FFF2-40B4-BE49-F238E27FC236}">
                <a16:creationId xmlns:a16="http://schemas.microsoft.com/office/drawing/2014/main" id="{0001D0B4-5294-4A41-905F-5BBEDA912305}"/>
              </a:ext>
            </a:extLst>
          </p:cNvPr>
          <p:cNvCxnSpPr>
            <a:cxnSpLocks/>
          </p:cNvCxnSpPr>
          <p:nvPr/>
        </p:nvCxnSpPr>
        <p:spPr>
          <a:xfrm flipV="1">
            <a:off x="3990753" y="2368826"/>
            <a:ext cx="5123750" cy="2621338"/>
          </a:xfrm>
          <a:prstGeom prst="bentConnector3">
            <a:avLst>
              <a:gd name="adj1" fmla="val 100085"/>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Verbindingslijn: gebogen 17">
            <a:extLst>
              <a:ext uri="{FF2B5EF4-FFF2-40B4-BE49-F238E27FC236}">
                <a16:creationId xmlns:a16="http://schemas.microsoft.com/office/drawing/2014/main" id="{849B79D3-45C1-4CDD-9BD9-6E4895866CCD}"/>
              </a:ext>
            </a:extLst>
          </p:cNvPr>
          <p:cNvCxnSpPr>
            <a:cxnSpLocks/>
          </p:cNvCxnSpPr>
          <p:nvPr/>
        </p:nvCxnSpPr>
        <p:spPr>
          <a:xfrm flipV="1">
            <a:off x="3990753" y="2368826"/>
            <a:ext cx="6642834" cy="3028670"/>
          </a:xfrm>
          <a:prstGeom prst="bentConnector3">
            <a:avLst>
              <a:gd name="adj1" fmla="val 100065"/>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Afbeelding 3">
            <a:extLst>
              <a:ext uri="{FF2B5EF4-FFF2-40B4-BE49-F238E27FC236}">
                <a16:creationId xmlns:a16="http://schemas.microsoft.com/office/drawing/2014/main" id="{68A61828-FF96-1A3E-4CB5-54FE45C1A3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a:ln>
            <a:noFill/>
          </a:ln>
        </p:spPr>
      </p:pic>
      <p:sp>
        <p:nvSpPr>
          <p:cNvPr id="6" name="Tekstvak 5">
            <a:extLst>
              <a:ext uri="{FF2B5EF4-FFF2-40B4-BE49-F238E27FC236}">
                <a16:creationId xmlns:a16="http://schemas.microsoft.com/office/drawing/2014/main" id="{5C310EEA-193E-3916-F5FE-F9A8A2AC1D13}"/>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
        <p:nvSpPr>
          <p:cNvPr id="8" name="Tekstvak 7">
            <a:extLst>
              <a:ext uri="{FF2B5EF4-FFF2-40B4-BE49-F238E27FC236}">
                <a16:creationId xmlns:a16="http://schemas.microsoft.com/office/drawing/2014/main" id="{80D96F4E-A5BB-ABB0-A821-D2C54CFB04DF}"/>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11" name="Tekstvak 10">
            <a:extLst>
              <a:ext uri="{FF2B5EF4-FFF2-40B4-BE49-F238E27FC236}">
                <a16:creationId xmlns:a16="http://schemas.microsoft.com/office/drawing/2014/main" id="{033F6FA1-4C0D-894F-F65A-A2F6760EFD75}"/>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Tree>
    <p:extLst>
      <p:ext uri="{BB962C8B-B14F-4D97-AF65-F5344CB8AC3E}">
        <p14:creationId xmlns:p14="http://schemas.microsoft.com/office/powerpoint/2010/main" val="92113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25940" y="1170298"/>
            <a:ext cx="9766060" cy="428835"/>
          </a:xfrm>
        </p:spPr>
        <p:txBody>
          <a:bodyPr/>
          <a:lstStyle/>
          <a:p>
            <a:r>
              <a:rPr lang="nl-NL" dirty="0"/>
              <a:t>Proeftoets</a:t>
            </a:r>
          </a:p>
        </p:txBody>
      </p:sp>
      <p:sp>
        <p:nvSpPr>
          <p:cNvPr id="4" name="Tijdelijke aanduiding voor dianummer 3"/>
          <p:cNvSpPr>
            <a:spLocks noGrp="1"/>
          </p:cNvSpPr>
          <p:nvPr>
            <p:ph type="sldNum" sz="quarter" idx="4"/>
          </p:nvPr>
        </p:nvSpPr>
        <p:spPr/>
        <p:txBody>
          <a:bodyPr/>
          <a:lstStyle/>
          <a:p>
            <a:pPr marL="25400" marR="0" lvl="0" indent="0" algn="r" defTabSz="914400" rtl="0" eaLnBrk="1" fontAlgn="auto" latinLnBrk="0" hangingPunct="1">
              <a:lnSpc>
                <a:spcPts val="1425"/>
              </a:lnSpc>
              <a:spcBef>
                <a:spcPts val="0"/>
              </a:spcBef>
              <a:spcAft>
                <a:spcPts val="0"/>
              </a:spcAft>
              <a:buClrTx/>
              <a:buSzTx/>
              <a:buFontTx/>
              <a:buNone/>
              <a:tabLst/>
              <a:defRPr/>
            </a:pPr>
            <a:fld id="{68BC35B1-DB37-4D69-B23B-4C9E9B475BB5}" type="slidenum">
              <a:rPr kumimoji="0" lang="en-GB" sz="1050" b="0" i="0" u="none" strike="noStrike" kern="1200" cap="none" spc="0" normalizeH="0" baseline="0" noProof="0" smtClean="0">
                <a:ln>
                  <a:noFill/>
                </a:ln>
                <a:solidFill>
                  <a:srgbClr val="213343"/>
                </a:solidFill>
                <a:effectLst/>
                <a:uLnTx/>
                <a:uFillTx/>
                <a:latin typeface="Arial"/>
                <a:ea typeface="+mn-ea"/>
                <a:cs typeface="Arial"/>
              </a:rPr>
              <a:pPr marL="25400" marR="0" lvl="0" indent="0" algn="r" defTabSz="914400" rtl="0" eaLnBrk="1" fontAlgn="auto" latinLnBrk="0" hangingPunct="1">
                <a:lnSpc>
                  <a:spcPts val="1425"/>
                </a:lnSpc>
                <a:spcBef>
                  <a:spcPts val="0"/>
                </a:spcBef>
                <a:spcAft>
                  <a:spcPts val="0"/>
                </a:spcAft>
                <a:buClrTx/>
                <a:buSzTx/>
                <a:buFontTx/>
                <a:buNone/>
                <a:tabLst/>
                <a:defRPr/>
              </a:pPr>
              <a:t>13</a:t>
            </a:fld>
            <a:endParaRPr kumimoji="0" lang="en-GB" sz="1050" b="0" i="0" u="none" strike="noStrike" kern="1200" cap="none" spc="0" normalizeH="0" baseline="0" noProof="0" dirty="0">
              <a:ln>
                <a:noFill/>
              </a:ln>
              <a:solidFill>
                <a:srgbClr val="213343"/>
              </a:solidFill>
              <a:effectLst/>
              <a:uLnTx/>
              <a:uFillTx/>
              <a:latin typeface="Arial"/>
              <a:ea typeface="+mn-ea"/>
              <a:cs typeface="Arial"/>
            </a:endParaRPr>
          </a:p>
        </p:txBody>
      </p:sp>
      <p:sp>
        <p:nvSpPr>
          <p:cNvPr id="3" name="Tijdelijke aanduiding voor inhoud 9">
            <a:extLst>
              <a:ext uri="{FF2B5EF4-FFF2-40B4-BE49-F238E27FC236}">
                <a16:creationId xmlns:a16="http://schemas.microsoft.com/office/drawing/2014/main" id="{6BF89E23-4F09-8A4C-77A0-E0A33C0ED662}"/>
              </a:ext>
            </a:extLst>
          </p:cNvPr>
          <p:cNvSpPr>
            <a:spLocks noGrp="1"/>
          </p:cNvSpPr>
          <p:nvPr>
            <p:ph idx="1"/>
          </p:nvPr>
        </p:nvSpPr>
        <p:spPr>
          <a:xfrm>
            <a:off x="2337586" y="1752600"/>
            <a:ext cx="9110749" cy="4076700"/>
          </a:xfrm>
          <a:solidFill>
            <a:schemeClr val="bg1">
              <a:lumMod val="85000"/>
            </a:schemeClr>
          </a:solidFill>
        </p:spPr>
        <p:txBody>
          <a:bodyPr vert="horz" lIns="91440" tIns="45720" rIns="91440" bIns="45720" rtlCol="0" anchor="t">
            <a:normAutofit/>
          </a:bodyPr>
          <a:lstStyle/>
          <a:p>
            <a:pPr marL="273050" lvl="1" indent="0">
              <a:buNone/>
            </a:pPr>
            <a:r>
              <a:rPr lang="nl-NL" sz="2400" dirty="0">
                <a:cs typeface="Arial"/>
              </a:rPr>
              <a:t>Vraag 1</a:t>
            </a:r>
          </a:p>
        </p:txBody>
      </p:sp>
      <p:sp>
        <p:nvSpPr>
          <p:cNvPr id="5" name="Tijdelijke aanduiding voor voettekst 4">
            <a:extLst>
              <a:ext uri="{FF2B5EF4-FFF2-40B4-BE49-F238E27FC236}">
                <a16:creationId xmlns:a16="http://schemas.microsoft.com/office/drawing/2014/main" id="{10E32A26-186D-7B95-6B1C-EC52FF738178}"/>
              </a:ext>
            </a:extLst>
          </p:cNvPr>
          <p:cNvSpPr>
            <a:spLocks noGrp="1"/>
          </p:cNvSpPr>
          <p:nvPr>
            <p:ph type="ftr" sz="quarter" idx="3"/>
          </p:nvPr>
        </p:nvSpPr>
        <p:spPr/>
        <p:txBody>
          <a:bodyPr/>
          <a:lstStyle/>
          <a:p>
            <a:pPr marL="12700" marR="0" lvl="0" indent="0" algn="l" defTabSz="914400" rtl="0" eaLnBrk="1" fontAlgn="auto" latinLnBrk="0" hangingPunct="1">
              <a:lnSpc>
                <a:spcPts val="1535"/>
              </a:lnSpc>
              <a:spcBef>
                <a:spcPts val="0"/>
              </a:spcBef>
              <a:spcAft>
                <a:spcPts val="0"/>
              </a:spcAft>
              <a:buClrTx/>
              <a:buSzTx/>
              <a:buFontTx/>
              <a:buNone/>
              <a:tabLst/>
              <a:defRPr/>
            </a:pPr>
            <a:r>
              <a:rPr kumimoji="0" lang="en-US" sz="1100" b="0" i="1" u="none" strike="noStrike" kern="1200" cap="none" spc="0" normalizeH="0" baseline="0" noProof="0">
                <a:ln>
                  <a:noFill/>
                </a:ln>
                <a:solidFill>
                  <a:srgbClr val="213343"/>
                </a:solidFill>
                <a:effectLst/>
                <a:uLnTx/>
                <a:uFillTx/>
                <a:latin typeface="Arial"/>
                <a:ea typeface="+mn-ea"/>
                <a:cs typeface="Arial"/>
              </a:rPr>
              <a:t>Programming 2 - Instructiecollege lesweek 12 - Arrays &amp; Common Array Algoritmes</a:t>
            </a:r>
            <a:endParaRPr kumimoji="0" lang="nl-NL" sz="1100" b="0" i="1" u="none" strike="noStrike" kern="1200" cap="none" spc="0" normalizeH="0" baseline="0" noProof="0" dirty="0">
              <a:ln>
                <a:noFill/>
              </a:ln>
              <a:solidFill>
                <a:srgbClr val="213343"/>
              </a:solidFill>
              <a:effectLst/>
              <a:uLnTx/>
              <a:uFillTx/>
              <a:latin typeface="Arial"/>
              <a:ea typeface="+mn-ea"/>
              <a:cs typeface="Arial"/>
            </a:endParaRPr>
          </a:p>
        </p:txBody>
      </p:sp>
    </p:spTree>
    <p:extLst>
      <p:ext uri="{BB962C8B-B14F-4D97-AF65-F5344CB8AC3E}">
        <p14:creationId xmlns:p14="http://schemas.microsoft.com/office/powerpoint/2010/main" val="100332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Een </a:t>
            </a:r>
            <a:r>
              <a:rPr lang="nl-NL" dirty="0" err="1"/>
              <a:t>geïnitialiseerde</a:t>
            </a:r>
            <a:r>
              <a:rPr lang="nl-NL" dirty="0"/>
              <a:t> – gevulde - Array</a:t>
            </a:r>
          </a:p>
        </p:txBody>
      </p:sp>
      <p:sp>
        <p:nvSpPr>
          <p:cNvPr id="10" name="Tijdelijke aanduiding voor inhoud 9"/>
          <p:cNvSpPr>
            <a:spLocks noGrp="1"/>
          </p:cNvSpPr>
          <p:nvPr>
            <p:ph idx="1"/>
          </p:nvPr>
        </p:nvSpPr>
        <p:spPr>
          <a:xfrm>
            <a:off x="2337586" y="2278800"/>
            <a:ext cx="9110749" cy="4207725"/>
          </a:xfrm>
        </p:spPr>
        <p:txBody>
          <a:bodyPr vert="horz" lIns="91440" tIns="45720" rIns="91440" bIns="45720" rtlCol="0" anchor="t">
            <a:normAutofit/>
          </a:bodyPr>
          <a:lstStyle/>
          <a:p>
            <a:pPr marL="0" indent="-34925">
              <a:buNone/>
            </a:pPr>
            <a:endParaRPr lang="nl-NL" dirty="0">
              <a:latin typeface="Consolas" panose="020B0609020204030204" pitchFamily="49" charset="0"/>
              <a:cs typeface="Arial"/>
            </a:endParaRPr>
          </a:p>
          <a:p>
            <a:pPr marL="0" indent="-34925">
              <a:buNone/>
            </a:pPr>
            <a:r>
              <a:rPr lang="nl-NL" dirty="0">
                <a:latin typeface="Consolas" panose="020B0609020204030204" pitchFamily="49" charset="0"/>
                <a:cs typeface="Arial"/>
              </a:rPr>
              <a:t>1. int [] trein = { 10, 20, 30, 40, 50 };</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14</a:t>
            </a:fld>
            <a:endParaRPr lang="en-GB" dirty="0"/>
          </a:p>
        </p:txBody>
      </p:sp>
      <p:pic>
        <p:nvPicPr>
          <p:cNvPr id="4" name="Afbeelding 3">
            <a:extLst>
              <a:ext uri="{FF2B5EF4-FFF2-40B4-BE49-F238E27FC236}">
                <a16:creationId xmlns:a16="http://schemas.microsoft.com/office/drawing/2014/main" id="{04EC8E03-7C0C-1F2F-3586-D4F5EB837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5" name="Tekstvak 4">
            <a:extLst>
              <a:ext uri="{FF2B5EF4-FFF2-40B4-BE49-F238E27FC236}">
                <a16:creationId xmlns:a16="http://schemas.microsoft.com/office/drawing/2014/main" id="{A5A5DF1E-50D5-4E48-7C09-B8B9F9906D37}"/>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
        <p:nvSpPr>
          <p:cNvPr id="6" name="Tekstvak 5">
            <a:extLst>
              <a:ext uri="{FF2B5EF4-FFF2-40B4-BE49-F238E27FC236}">
                <a16:creationId xmlns:a16="http://schemas.microsoft.com/office/drawing/2014/main" id="{0CB84B7F-D096-8BF6-6311-85FFFADF82A8}"/>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7" name="Tekstvak 6">
            <a:extLst>
              <a:ext uri="{FF2B5EF4-FFF2-40B4-BE49-F238E27FC236}">
                <a16:creationId xmlns:a16="http://schemas.microsoft.com/office/drawing/2014/main" id="{998A40AA-D833-905F-B561-381B2AC2CD91}"/>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Tree>
    <p:extLst>
      <p:ext uri="{BB962C8B-B14F-4D97-AF65-F5344CB8AC3E}">
        <p14:creationId xmlns:p14="http://schemas.microsoft.com/office/powerpoint/2010/main" val="131116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Een </a:t>
            </a:r>
            <a:r>
              <a:rPr lang="nl-NL" dirty="0" err="1"/>
              <a:t>geïnitialiseerde</a:t>
            </a:r>
            <a:r>
              <a:rPr lang="nl-NL" dirty="0"/>
              <a:t> – gevulde - Array</a:t>
            </a:r>
          </a:p>
        </p:txBody>
      </p:sp>
      <p:sp>
        <p:nvSpPr>
          <p:cNvPr id="10" name="Tijdelijke aanduiding voor inhoud 9"/>
          <p:cNvSpPr>
            <a:spLocks noGrp="1"/>
          </p:cNvSpPr>
          <p:nvPr>
            <p:ph idx="1"/>
          </p:nvPr>
        </p:nvSpPr>
        <p:spPr>
          <a:xfrm>
            <a:off x="2337586" y="2278800"/>
            <a:ext cx="9110749" cy="4207725"/>
          </a:xfrm>
        </p:spPr>
        <p:txBody>
          <a:bodyPr vert="horz" lIns="91440" tIns="45720" rIns="91440" bIns="45720" rtlCol="0" anchor="t">
            <a:normAutofit/>
          </a:bodyPr>
          <a:lstStyle/>
          <a:p>
            <a:pPr marL="0" indent="-34925">
              <a:buNone/>
            </a:pPr>
            <a:endParaRPr lang="nl-NL" dirty="0">
              <a:latin typeface="Consolas" panose="020B0609020204030204" pitchFamily="49" charset="0"/>
              <a:cs typeface="Arial"/>
            </a:endParaRPr>
          </a:p>
          <a:p>
            <a:pPr marL="0" indent="-34925">
              <a:buNone/>
            </a:pPr>
            <a:r>
              <a:rPr lang="nl-NL" dirty="0">
                <a:latin typeface="Consolas" panose="020B0609020204030204" pitchFamily="49" charset="0"/>
                <a:cs typeface="Arial"/>
              </a:rPr>
              <a:t>1. int [] trein = { 10, 20, 30, 40, 50 };</a:t>
            </a:r>
          </a:p>
          <a:p>
            <a:pPr marL="0" indent="-34925">
              <a:buNone/>
            </a:pPr>
            <a:r>
              <a:rPr lang="nl-NL" dirty="0">
                <a:latin typeface="Consolas" panose="020B0609020204030204" pitchFamily="49" charset="0"/>
                <a:cs typeface="Arial"/>
              </a:rPr>
              <a:t>2. </a:t>
            </a:r>
          </a:p>
          <a:p>
            <a:pPr marL="0" indent="-34925">
              <a:buNone/>
            </a:pPr>
            <a:r>
              <a:rPr lang="nl-NL" dirty="0">
                <a:solidFill>
                  <a:schemeClr val="tx1"/>
                </a:solidFill>
                <a:latin typeface="Consolas" panose="020B0609020204030204" pitchFamily="49" charset="0"/>
                <a:cs typeface="Arial"/>
              </a:rPr>
              <a:t>3. </a:t>
            </a:r>
            <a:r>
              <a:rPr lang="nl-NL" dirty="0">
                <a:solidFill>
                  <a:srgbClr val="FF0000"/>
                </a:solidFill>
                <a:latin typeface="Consolas" panose="020B0609020204030204" pitchFamily="49" charset="0"/>
                <a:cs typeface="Arial"/>
              </a:rPr>
              <a:t>// Dit mag alleen bij de initialisatie van een array.</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15</a:t>
            </a:fld>
            <a:endParaRPr lang="en-GB" dirty="0"/>
          </a:p>
        </p:txBody>
      </p:sp>
      <p:pic>
        <p:nvPicPr>
          <p:cNvPr id="4" name="Afbeelding 3">
            <a:extLst>
              <a:ext uri="{FF2B5EF4-FFF2-40B4-BE49-F238E27FC236}">
                <a16:creationId xmlns:a16="http://schemas.microsoft.com/office/drawing/2014/main" id="{BE3C7ED1-375D-2C0F-814B-733316B6C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5" name="Tekstvak 4">
            <a:extLst>
              <a:ext uri="{FF2B5EF4-FFF2-40B4-BE49-F238E27FC236}">
                <a16:creationId xmlns:a16="http://schemas.microsoft.com/office/drawing/2014/main" id="{2B1FBC74-A2C1-0BA0-7EC0-AB88341CBF36}"/>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
        <p:nvSpPr>
          <p:cNvPr id="6" name="Tekstvak 5">
            <a:extLst>
              <a:ext uri="{FF2B5EF4-FFF2-40B4-BE49-F238E27FC236}">
                <a16:creationId xmlns:a16="http://schemas.microsoft.com/office/drawing/2014/main" id="{362A94AD-374C-92EF-3F05-8B0BBB809C1C}"/>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7" name="Tekstvak 6">
            <a:extLst>
              <a:ext uri="{FF2B5EF4-FFF2-40B4-BE49-F238E27FC236}">
                <a16:creationId xmlns:a16="http://schemas.microsoft.com/office/drawing/2014/main" id="{1F83C804-B336-57C6-F46C-19518B200470}"/>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Tree>
    <p:extLst>
      <p:ext uri="{BB962C8B-B14F-4D97-AF65-F5344CB8AC3E}">
        <p14:creationId xmlns:p14="http://schemas.microsoft.com/office/powerpoint/2010/main" val="226570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De </a:t>
            </a:r>
            <a:r>
              <a:rPr lang="nl-NL" dirty="0" err="1"/>
              <a:t>Enhanced</a:t>
            </a:r>
            <a:r>
              <a:rPr lang="nl-NL" dirty="0"/>
              <a:t> loop voor het tonen van een Array</a:t>
            </a:r>
          </a:p>
        </p:txBody>
      </p:sp>
      <p:sp>
        <p:nvSpPr>
          <p:cNvPr id="10" name="Tijdelijke aanduiding voor inhoud 9"/>
          <p:cNvSpPr>
            <a:spLocks noGrp="1"/>
          </p:cNvSpPr>
          <p:nvPr>
            <p:ph idx="1"/>
          </p:nvPr>
        </p:nvSpPr>
        <p:spPr>
          <a:xfrm>
            <a:off x="2337586" y="2278800"/>
            <a:ext cx="9110749" cy="4207725"/>
          </a:xfrm>
        </p:spPr>
        <p:txBody>
          <a:bodyPr vert="horz" lIns="91440" tIns="45720" rIns="91440" bIns="45720" rtlCol="0" anchor="t">
            <a:normAutofit/>
          </a:bodyPr>
          <a:lstStyle/>
          <a:p>
            <a:pPr marL="0" indent="-34925">
              <a:buNone/>
            </a:pPr>
            <a:endParaRPr lang="nl-NL" dirty="0">
              <a:latin typeface="Consolas" panose="020B0609020204030204" pitchFamily="49" charset="0"/>
              <a:cs typeface="Arial"/>
            </a:endParaRPr>
          </a:p>
          <a:p>
            <a:pPr marL="0" indent="-34925">
              <a:buNone/>
            </a:pPr>
            <a:r>
              <a:rPr lang="nl-NL" dirty="0">
                <a:latin typeface="Consolas" panose="020B0609020204030204" pitchFamily="49" charset="0"/>
                <a:cs typeface="Arial"/>
              </a:rPr>
              <a:t>1. int [] trein = { 10, 20, 30, 40, 50 };</a:t>
            </a:r>
          </a:p>
          <a:p>
            <a:pPr marL="0" indent="-34925">
              <a:buNone/>
            </a:pPr>
            <a:r>
              <a:rPr lang="nl-NL" dirty="0">
                <a:latin typeface="Consolas" panose="020B0609020204030204" pitchFamily="49" charset="0"/>
                <a:cs typeface="Arial"/>
              </a:rPr>
              <a:t>2.</a:t>
            </a:r>
          </a:p>
          <a:p>
            <a:pPr marL="0" indent="-34925">
              <a:buNone/>
            </a:pPr>
            <a:r>
              <a:rPr lang="nl-NL" dirty="0">
                <a:latin typeface="Consolas" panose="020B0609020204030204" pitchFamily="49" charset="0"/>
                <a:cs typeface="Arial"/>
              </a:rPr>
              <a:t>3. </a:t>
            </a:r>
            <a:r>
              <a:rPr lang="nl-NL" dirty="0" err="1">
                <a:latin typeface="Consolas" panose="020B0609020204030204" pitchFamily="49" charset="0"/>
                <a:cs typeface="Arial"/>
              </a:rPr>
              <a:t>for</a:t>
            </a:r>
            <a:r>
              <a:rPr lang="nl-NL" dirty="0">
                <a:latin typeface="Consolas" panose="020B0609020204030204" pitchFamily="49" charset="0"/>
                <a:cs typeface="Arial"/>
              </a:rPr>
              <a:t> (int </a:t>
            </a:r>
            <a:r>
              <a:rPr lang="nl-NL" dirty="0" err="1">
                <a:latin typeface="Consolas" panose="020B0609020204030204" pitchFamily="49" charset="0"/>
                <a:cs typeface="Arial"/>
              </a:rPr>
              <a:t>inhoudWagon</a:t>
            </a:r>
            <a:r>
              <a:rPr lang="nl-NL" dirty="0">
                <a:latin typeface="Consolas" panose="020B0609020204030204" pitchFamily="49" charset="0"/>
                <a:cs typeface="Arial"/>
              </a:rPr>
              <a:t> : trein) {</a:t>
            </a:r>
          </a:p>
          <a:p>
            <a:pPr marL="0" indent="-34925">
              <a:buNone/>
            </a:pPr>
            <a:r>
              <a:rPr lang="nl-NL" dirty="0">
                <a:latin typeface="Consolas" panose="020B0609020204030204" pitchFamily="49" charset="0"/>
                <a:cs typeface="Arial"/>
              </a:rPr>
              <a:t>4.     </a:t>
            </a:r>
            <a:r>
              <a:rPr lang="nl-NL" dirty="0" err="1">
                <a:latin typeface="Consolas" panose="020B0609020204030204" pitchFamily="49" charset="0"/>
                <a:cs typeface="Arial"/>
              </a:rPr>
              <a:t>System.out.println</a:t>
            </a:r>
            <a:r>
              <a:rPr lang="nl-NL" dirty="0">
                <a:latin typeface="Consolas" panose="020B0609020204030204" pitchFamily="49" charset="0"/>
                <a:cs typeface="Arial"/>
              </a:rPr>
              <a:t> (</a:t>
            </a:r>
            <a:r>
              <a:rPr lang="nl-NL" dirty="0" err="1">
                <a:latin typeface="Consolas" panose="020B0609020204030204" pitchFamily="49" charset="0"/>
                <a:cs typeface="Arial"/>
              </a:rPr>
              <a:t>inhoudWagon</a:t>
            </a:r>
            <a:r>
              <a:rPr lang="nl-NL" dirty="0">
                <a:latin typeface="Consolas" panose="020B0609020204030204" pitchFamily="49" charset="0"/>
                <a:cs typeface="Arial"/>
              </a:rPr>
              <a:t>);</a:t>
            </a:r>
          </a:p>
          <a:p>
            <a:pPr marL="0" indent="-34925">
              <a:buNone/>
            </a:pPr>
            <a:r>
              <a:rPr lang="nl-NL" dirty="0">
                <a:latin typeface="Consolas" panose="020B0609020204030204" pitchFamily="49" charset="0"/>
                <a:cs typeface="Arial"/>
              </a:rPr>
              <a:t>5. }</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16</a:t>
            </a:fld>
            <a:endParaRPr lang="en-GB" dirty="0"/>
          </a:p>
        </p:txBody>
      </p:sp>
      <p:pic>
        <p:nvPicPr>
          <p:cNvPr id="8" name="Afbeelding 7">
            <a:extLst>
              <a:ext uri="{FF2B5EF4-FFF2-40B4-BE49-F238E27FC236}">
                <a16:creationId xmlns:a16="http://schemas.microsoft.com/office/drawing/2014/main" id="{5C656586-6CCF-A950-72BB-A433E1A1D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11" name="Tekstvak 10">
            <a:extLst>
              <a:ext uri="{FF2B5EF4-FFF2-40B4-BE49-F238E27FC236}">
                <a16:creationId xmlns:a16="http://schemas.microsoft.com/office/drawing/2014/main" id="{7E0A7C53-09D5-5DF3-6452-13D38E4C99D4}"/>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
        <p:nvSpPr>
          <p:cNvPr id="16" name="Tekstvak 15">
            <a:extLst>
              <a:ext uri="{FF2B5EF4-FFF2-40B4-BE49-F238E27FC236}">
                <a16:creationId xmlns:a16="http://schemas.microsoft.com/office/drawing/2014/main" id="{168F10F8-0F97-F2E4-E8ED-3DF1E3573D2D}"/>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17" name="Tekstvak 16">
            <a:extLst>
              <a:ext uri="{FF2B5EF4-FFF2-40B4-BE49-F238E27FC236}">
                <a16:creationId xmlns:a16="http://schemas.microsoft.com/office/drawing/2014/main" id="{5D6052CB-42CF-396C-7373-CEE5CF394BE8}"/>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Tree>
    <p:extLst>
      <p:ext uri="{BB962C8B-B14F-4D97-AF65-F5344CB8AC3E}">
        <p14:creationId xmlns:p14="http://schemas.microsoft.com/office/powerpoint/2010/main" val="249634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Wanneer gebruik je een </a:t>
            </a:r>
            <a:r>
              <a:rPr lang="nl-NL" dirty="0" err="1"/>
              <a:t>while</a:t>
            </a:r>
            <a:r>
              <a:rPr lang="nl-NL" dirty="0"/>
              <a:t>?</a:t>
            </a:r>
          </a:p>
        </p:txBody>
      </p:sp>
      <p:sp>
        <p:nvSpPr>
          <p:cNvPr id="10" name="Tijdelijke aanduiding voor inhoud 9"/>
          <p:cNvSpPr>
            <a:spLocks noGrp="1"/>
          </p:cNvSpPr>
          <p:nvPr>
            <p:ph idx="1"/>
          </p:nvPr>
        </p:nvSpPr>
        <p:spPr>
          <a:xfrm>
            <a:off x="2337586" y="2278800"/>
            <a:ext cx="9110749" cy="4207725"/>
          </a:xfrm>
        </p:spPr>
        <p:txBody>
          <a:bodyPr vert="horz" lIns="91440" tIns="45720" rIns="91440" bIns="45720" rtlCol="0" anchor="t">
            <a:normAutofit/>
          </a:bodyPr>
          <a:lstStyle/>
          <a:p>
            <a:endParaRPr lang="nl-NL" dirty="0"/>
          </a:p>
          <a:p>
            <a:r>
              <a:rPr lang="nl-NL" dirty="0"/>
              <a:t>Er zijn twee vragen die je daarvoor moet beantwoorden:</a:t>
            </a:r>
          </a:p>
          <a:p>
            <a:endParaRPr lang="nl-NL" dirty="0"/>
          </a:p>
          <a:p>
            <a:pPr lvl="1"/>
            <a:r>
              <a:rPr lang="nl-NL" dirty="0"/>
              <a:t>Weet je vooraf welke elementen (welke wagons) je langs moet? </a:t>
            </a:r>
          </a:p>
          <a:p>
            <a:pPr lvl="1"/>
            <a:r>
              <a:rPr lang="nl-NL" dirty="0"/>
              <a:t>Moet je de inhoud van de elementen (van de wagons) veranderen?</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17</a:t>
            </a:fld>
            <a:endParaRPr lang="en-GB" dirty="0"/>
          </a:p>
        </p:txBody>
      </p:sp>
      <p:pic>
        <p:nvPicPr>
          <p:cNvPr id="8" name="Afbeelding 7">
            <a:extLst>
              <a:ext uri="{FF2B5EF4-FFF2-40B4-BE49-F238E27FC236}">
                <a16:creationId xmlns:a16="http://schemas.microsoft.com/office/drawing/2014/main" id="{26AA99EC-CAA1-F3E7-6772-77488C058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11" name="Tekstvak 10">
            <a:extLst>
              <a:ext uri="{FF2B5EF4-FFF2-40B4-BE49-F238E27FC236}">
                <a16:creationId xmlns:a16="http://schemas.microsoft.com/office/drawing/2014/main" id="{4ABF7ABA-6410-2834-F182-0C2D1824483A}"/>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
        <p:nvSpPr>
          <p:cNvPr id="16" name="Tekstvak 15">
            <a:extLst>
              <a:ext uri="{FF2B5EF4-FFF2-40B4-BE49-F238E27FC236}">
                <a16:creationId xmlns:a16="http://schemas.microsoft.com/office/drawing/2014/main" id="{B5CA372A-B426-6A66-9133-5CD0A8FDD338}"/>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17" name="Tekstvak 16">
            <a:extLst>
              <a:ext uri="{FF2B5EF4-FFF2-40B4-BE49-F238E27FC236}">
                <a16:creationId xmlns:a16="http://schemas.microsoft.com/office/drawing/2014/main" id="{4414D151-B605-CD31-470B-B02226D30545}"/>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Tree>
    <p:extLst>
      <p:ext uri="{BB962C8B-B14F-4D97-AF65-F5344CB8AC3E}">
        <p14:creationId xmlns:p14="http://schemas.microsoft.com/office/powerpoint/2010/main" val="41000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Wanneer gebruik je een </a:t>
            </a:r>
            <a:r>
              <a:rPr lang="nl-NL" dirty="0" err="1"/>
              <a:t>while</a:t>
            </a:r>
            <a:r>
              <a:rPr lang="nl-NL" dirty="0"/>
              <a:t>?</a:t>
            </a:r>
          </a:p>
        </p:txBody>
      </p:sp>
      <p:sp>
        <p:nvSpPr>
          <p:cNvPr id="10" name="Tijdelijke aanduiding voor inhoud 9"/>
          <p:cNvSpPr>
            <a:spLocks noGrp="1"/>
          </p:cNvSpPr>
          <p:nvPr>
            <p:ph idx="1"/>
          </p:nvPr>
        </p:nvSpPr>
        <p:spPr>
          <a:xfrm>
            <a:off x="2337586" y="2278800"/>
            <a:ext cx="9760123" cy="4207725"/>
          </a:xfrm>
        </p:spPr>
        <p:txBody>
          <a:bodyPr vert="horz" lIns="91440" tIns="45720" rIns="91440" bIns="45720" rtlCol="0" anchor="t">
            <a:normAutofit/>
          </a:bodyPr>
          <a:lstStyle/>
          <a:p>
            <a:endParaRPr lang="nl-NL" dirty="0"/>
          </a:p>
          <a:p>
            <a:r>
              <a:rPr lang="nl-NL" dirty="0"/>
              <a:t>Er zijn twee vragen die je daarvoor moet beantwoorden:</a:t>
            </a:r>
          </a:p>
          <a:p>
            <a:endParaRPr lang="nl-NL" dirty="0"/>
          </a:p>
          <a:p>
            <a:pPr lvl="1"/>
            <a:r>
              <a:rPr lang="nl-NL" dirty="0"/>
              <a:t>Weet je vooraf welke elementen (welke wagons) je langs moet?      </a:t>
            </a:r>
            <a:r>
              <a:rPr lang="nl-NL" sz="1000" dirty="0"/>
              <a:t>     </a:t>
            </a:r>
            <a:r>
              <a:rPr lang="nl-NL" dirty="0">
                <a:solidFill>
                  <a:srgbClr val="FF0000"/>
                </a:solidFill>
              </a:rPr>
              <a:t>NEE</a:t>
            </a:r>
          </a:p>
          <a:p>
            <a:pPr lvl="1"/>
            <a:r>
              <a:rPr lang="nl-NL" dirty="0"/>
              <a:t>Moet je de inhoud van de elementen (van de wagons) veranderen?   </a:t>
            </a:r>
            <a:r>
              <a:rPr lang="nl-NL" dirty="0">
                <a:solidFill>
                  <a:srgbClr val="006400"/>
                </a:solidFill>
              </a:rPr>
              <a:t>JA</a:t>
            </a:r>
            <a:r>
              <a:rPr lang="nl-NL" dirty="0"/>
              <a:t>/</a:t>
            </a:r>
            <a:r>
              <a:rPr lang="nl-NL" dirty="0">
                <a:solidFill>
                  <a:srgbClr val="FF0000"/>
                </a:solidFill>
              </a:rPr>
              <a:t>NEE</a:t>
            </a:r>
          </a:p>
          <a:p>
            <a:pPr marL="0" indent="-34925">
              <a:buNone/>
            </a:pPr>
            <a:endParaRPr lang="nl-NL" dirty="0">
              <a:latin typeface="Consolas" panose="020B0609020204030204" pitchFamily="49" charset="0"/>
              <a:cs typeface="Arial"/>
            </a:endParaRPr>
          </a:p>
          <a:p>
            <a:pPr marL="2286000" lvl="5" indent="-34925">
              <a:buNone/>
            </a:pPr>
            <a:r>
              <a:rPr lang="nl-NL" sz="1200" dirty="0">
                <a:latin typeface="Consolas" panose="020B0609020204030204" pitchFamily="49" charset="0"/>
                <a:cs typeface="Arial"/>
              </a:rPr>
              <a:t>1. int [] trein = { 10, 20, 30, 40, 50 };</a:t>
            </a:r>
          </a:p>
          <a:p>
            <a:pPr marL="2286000" lvl="5" indent="-34925">
              <a:buNone/>
            </a:pPr>
            <a:r>
              <a:rPr lang="nl-NL" sz="1200" dirty="0">
                <a:latin typeface="Consolas" panose="020B0609020204030204" pitchFamily="49" charset="0"/>
                <a:cs typeface="Arial"/>
              </a:rPr>
              <a:t>2. int index = 0;</a:t>
            </a:r>
          </a:p>
          <a:p>
            <a:pPr marL="2286000" lvl="5" indent="-34925">
              <a:buNone/>
            </a:pPr>
            <a:r>
              <a:rPr lang="nl-NL" sz="1200" dirty="0">
                <a:latin typeface="Consolas" panose="020B0609020204030204" pitchFamily="49" charset="0"/>
                <a:cs typeface="Arial"/>
              </a:rPr>
              <a:t>3. </a:t>
            </a:r>
          </a:p>
          <a:p>
            <a:pPr marL="2286000" lvl="5" indent="-34925">
              <a:buNone/>
            </a:pPr>
            <a:r>
              <a:rPr lang="nl-NL" sz="1200" dirty="0">
                <a:latin typeface="Consolas" panose="020B0609020204030204" pitchFamily="49" charset="0"/>
                <a:cs typeface="Arial"/>
              </a:rPr>
              <a:t>4. </a:t>
            </a:r>
            <a:r>
              <a:rPr lang="nl-NL" sz="1200" dirty="0" err="1">
                <a:latin typeface="Consolas" panose="020B0609020204030204" pitchFamily="49" charset="0"/>
                <a:cs typeface="Arial"/>
              </a:rPr>
              <a:t>while</a:t>
            </a:r>
            <a:r>
              <a:rPr lang="nl-NL" sz="1200" dirty="0">
                <a:latin typeface="Consolas" panose="020B0609020204030204" pitchFamily="49" charset="0"/>
                <a:cs typeface="Arial"/>
              </a:rPr>
              <a:t> (index &lt; </a:t>
            </a:r>
            <a:r>
              <a:rPr lang="nl-NL" sz="1200" dirty="0" err="1">
                <a:latin typeface="Consolas" panose="020B0609020204030204" pitchFamily="49" charset="0"/>
                <a:cs typeface="Arial"/>
              </a:rPr>
              <a:t>trein.length</a:t>
            </a:r>
            <a:r>
              <a:rPr lang="nl-NL" sz="1200" dirty="0">
                <a:latin typeface="Consolas" panose="020B0609020204030204" pitchFamily="49" charset="0"/>
                <a:cs typeface="Arial"/>
              </a:rPr>
              <a:t> &amp;&amp; …) {</a:t>
            </a:r>
          </a:p>
          <a:p>
            <a:pPr marL="2286000" lvl="5" indent="-34925">
              <a:buNone/>
            </a:pPr>
            <a:r>
              <a:rPr lang="nl-NL" sz="1200" dirty="0">
                <a:latin typeface="Consolas" panose="020B0609020204030204" pitchFamily="49" charset="0"/>
                <a:cs typeface="Arial"/>
              </a:rPr>
              <a:t>5.     …;</a:t>
            </a:r>
          </a:p>
          <a:p>
            <a:pPr marL="2286000" lvl="5" indent="-34925">
              <a:buNone/>
            </a:pPr>
            <a:r>
              <a:rPr lang="nl-NL" sz="1200" dirty="0">
                <a:latin typeface="Consolas" panose="020B0609020204030204" pitchFamily="49" charset="0"/>
                <a:cs typeface="Arial"/>
              </a:rPr>
              <a:t>6.     index++;</a:t>
            </a:r>
          </a:p>
          <a:p>
            <a:pPr marL="2286000" lvl="5" indent="-34925">
              <a:buNone/>
            </a:pPr>
            <a:r>
              <a:rPr lang="nl-NL" sz="1200" dirty="0">
                <a:latin typeface="Consolas" panose="020B0609020204030204" pitchFamily="49" charset="0"/>
                <a:cs typeface="Arial"/>
              </a:rPr>
              <a:t>7. }</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18</a:t>
            </a:fld>
            <a:endParaRPr lang="en-GB" dirty="0"/>
          </a:p>
        </p:txBody>
      </p:sp>
      <p:sp>
        <p:nvSpPr>
          <p:cNvPr id="5" name="Rechthoek: afgeronde hoeken 4">
            <a:extLst>
              <a:ext uri="{FF2B5EF4-FFF2-40B4-BE49-F238E27FC236}">
                <a16:creationId xmlns:a16="http://schemas.microsoft.com/office/drawing/2014/main" id="{DAE6FCB1-B6C2-4E1C-A43C-3CF11E38DD6F}"/>
              </a:ext>
            </a:extLst>
          </p:cNvPr>
          <p:cNvSpPr/>
          <p:nvPr/>
        </p:nvSpPr>
        <p:spPr>
          <a:xfrm>
            <a:off x="10680801" y="3548418"/>
            <a:ext cx="968179" cy="816425"/>
          </a:xfrm>
          <a:prstGeom prst="roundRect">
            <a:avLst/>
          </a:prstGeom>
          <a:noFill/>
          <a:ln w="47625" cap="flat" cmpd="sng" algn="ctr">
            <a:solidFill>
              <a:srgbClr val="6633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 name="Verbindingslijn: gebogen 6">
            <a:extLst>
              <a:ext uri="{FF2B5EF4-FFF2-40B4-BE49-F238E27FC236}">
                <a16:creationId xmlns:a16="http://schemas.microsoft.com/office/drawing/2014/main" id="{645265B6-B064-40E5-9301-B6D4398F0F13}"/>
              </a:ext>
            </a:extLst>
          </p:cNvPr>
          <p:cNvCxnSpPr>
            <a:cxnSpLocks/>
            <a:stCxn id="5" idx="2"/>
          </p:cNvCxnSpPr>
          <p:nvPr/>
        </p:nvCxnSpPr>
        <p:spPr>
          <a:xfrm rot="5400000">
            <a:off x="8970547" y="3380549"/>
            <a:ext cx="1210050" cy="3178639"/>
          </a:xfrm>
          <a:prstGeom prst="bentConnector2">
            <a:avLst/>
          </a:prstGeom>
          <a:ln w="47625">
            <a:solidFill>
              <a:srgbClr val="663300"/>
            </a:solidFill>
            <a:tailEnd type="triangle"/>
          </a:ln>
        </p:spPr>
        <p:style>
          <a:lnRef idx="1">
            <a:schemeClr val="accent1"/>
          </a:lnRef>
          <a:fillRef idx="0">
            <a:schemeClr val="accent1"/>
          </a:fillRef>
          <a:effectRef idx="0">
            <a:schemeClr val="accent1"/>
          </a:effectRef>
          <a:fontRef idx="minor">
            <a:schemeClr val="tx1"/>
          </a:fontRef>
        </p:style>
      </p:cxnSp>
      <p:pic>
        <p:nvPicPr>
          <p:cNvPr id="16" name="Afbeelding 15">
            <a:extLst>
              <a:ext uri="{FF2B5EF4-FFF2-40B4-BE49-F238E27FC236}">
                <a16:creationId xmlns:a16="http://schemas.microsoft.com/office/drawing/2014/main" id="{9E12BFEA-EB97-68C4-7764-C76E2E7199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17" name="Tekstvak 16">
            <a:extLst>
              <a:ext uri="{FF2B5EF4-FFF2-40B4-BE49-F238E27FC236}">
                <a16:creationId xmlns:a16="http://schemas.microsoft.com/office/drawing/2014/main" id="{5573AF4B-11CD-7235-D91D-F113F47C91EA}"/>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
        <p:nvSpPr>
          <p:cNvPr id="18" name="Tekstvak 17">
            <a:extLst>
              <a:ext uri="{FF2B5EF4-FFF2-40B4-BE49-F238E27FC236}">
                <a16:creationId xmlns:a16="http://schemas.microsoft.com/office/drawing/2014/main" id="{C902392C-997A-1CD1-6C56-ABF27B1FEB36}"/>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19" name="Tekstvak 18">
            <a:extLst>
              <a:ext uri="{FF2B5EF4-FFF2-40B4-BE49-F238E27FC236}">
                <a16:creationId xmlns:a16="http://schemas.microsoft.com/office/drawing/2014/main" id="{94137897-4BDF-B32A-7E14-53A2F33800DE}"/>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Tree>
    <p:extLst>
      <p:ext uri="{BB962C8B-B14F-4D97-AF65-F5344CB8AC3E}">
        <p14:creationId xmlns:p14="http://schemas.microsoft.com/office/powerpoint/2010/main" val="149884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Wanneer gebruik je een reguliere </a:t>
            </a:r>
            <a:r>
              <a:rPr lang="nl-NL" dirty="0" err="1">
                <a:latin typeface="Consolas" panose="020B0609020204030204" pitchFamily="49" charset="0"/>
              </a:rPr>
              <a:t>for</a:t>
            </a:r>
            <a:r>
              <a:rPr lang="nl-NL" dirty="0"/>
              <a:t>?</a:t>
            </a:r>
          </a:p>
        </p:txBody>
      </p:sp>
      <p:sp>
        <p:nvSpPr>
          <p:cNvPr id="10" name="Tijdelijke aanduiding voor inhoud 9"/>
          <p:cNvSpPr>
            <a:spLocks noGrp="1"/>
          </p:cNvSpPr>
          <p:nvPr>
            <p:ph idx="1"/>
          </p:nvPr>
        </p:nvSpPr>
        <p:spPr>
          <a:xfrm>
            <a:off x="2337586" y="2278800"/>
            <a:ext cx="9110749" cy="4207725"/>
          </a:xfrm>
        </p:spPr>
        <p:txBody>
          <a:bodyPr vert="horz" lIns="91440" tIns="45720" rIns="91440" bIns="45720" rtlCol="0" anchor="t">
            <a:normAutofit/>
          </a:bodyPr>
          <a:lstStyle/>
          <a:p>
            <a:endParaRPr lang="nl-NL" dirty="0"/>
          </a:p>
          <a:p>
            <a:r>
              <a:rPr lang="nl-NL" dirty="0"/>
              <a:t>Er zijn twee vragen die je daarvoor moet beantwoorden:</a:t>
            </a:r>
          </a:p>
          <a:p>
            <a:endParaRPr lang="nl-NL" dirty="0"/>
          </a:p>
          <a:p>
            <a:pPr lvl="1"/>
            <a:r>
              <a:rPr lang="nl-NL" dirty="0"/>
              <a:t>Weet je vooraf welke elementen (welke wagons) je langs moet?  </a:t>
            </a:r>
          </a:p>
          <a:p>
            <a:pPr lvl="1"/>
            <a:r>
              <a:rPr lang="nl-NL" dirty="0"/>
              <a:t>Moet je de inhoud van de elementen (van de wagons) veranderen?</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19</a:t>
            </a:fld>
            <a:endParaRPr lang="en-GB" dirty="0"/>
          </a:p>
        </p:txBody>
      </p:sp>
      <p:pic>
        <p:nvPicPr>
          <p:cNvPr id="4" name="Afbeelding 3">
            <a:extLst>
              <a:ext uri="{FF2B5EF4-FFF2-40B4-BE49-F238E27FC236}">
                <a16:creationId xmlns:a16="http://schemas.microsoft.com/office/drawing/2014/main" id="{66316482-806E-8450-A000-052B25144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5" name="Tekstvak 4">
            <a:extLst>
              <a:ext uri="{FF2B5EF4-FFF2-40B4-BE49-F238E27FC236}">
                <a16:creationId xmlns:a16="http://schemas.microsoft.com/office/drawing/2014/main" id="{0976D4E8-BE8B-FD65-3769-C3D67EAFF186}"/>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
        <p:nvSpPr>
          <p:cNvPr id="6" name="Tekstvak 5">
            <a:extLst>
              <a:ext uri="{FF2B5EF4-FFF2-40B4-BE49-F238E27FC236}">
                <a16:creationId xmlns:a16="http://schemas.microsoft.com/office/drawing/2014/main" id="{28FF9365-BB33-47B0-8BA9-9C0B6B3C6BE0}"/>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7" name="Tekstvak 6">
            <a:extLst>
              <a:ext uri="{FF2B5EF4-FFF2-40B4-BE49-F238E27FC236}">
                <a16:creationId xmlns:a16="http://schemas.microsoft.com/office/drawing/2014/main" id="{787F5517-6C57-691F-C968-4BD58E0121F3}"/>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Tree>
    <p:extLst>
      <p:ext uri="{BB962C8B-B14F-4D97-AF65-F5344CB8AC3E}">
        <p14:creationId xmlns:p14="http://schemas.microsoft.com/office/powerpoint/2010/main" val="259533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9029EDBF-3134-BEA6-46C5-3BB073ABAF92}"/>
              </a:ext>
            </a:extLst>
          </p:cNvPr>
          <p:cNvSpPr>
            <a:spLocks noGrp="1"/>
          </p:cNvSpPr>
          <p:nvPr>
            <p:ph type="pic" sz="quarter" idx="12"/>
          </p:nvPr>
        </p:nvSpPr>
        <p:spPr/>
      </p:sp>
      <p:sp>
        <p:nvSpPr>
          <p:cNvPr id="4" name="Tijdelijke aanduiding voor tekst 3">
            <a:extLst>
              <a:ext uri="{FF2B5EF4-FFF2-40B4-BE49-F238E27FC236}">
                <a16:creationId xmlns:a16="http://schemas.microsoft.com/office/drawing/2014/main" id="{2A0CEF7D-22DB-538E-33E0-EDF8C062F5B3}"/>
              </a:ext>
            </a:extLst>
          </p:cNvPr>
          <p:cNvSpPr>
            <a:spLocks noGrp="1"/>
          </p:cNvSpPr>
          <p:nvPr>
            <p:ph type="body" sz="quarter" idx="11"/>
          </p:nvPr>
        </p:nvSpPr>
        <p:spPr/>
        <p:txBody>
          <a:bodyPr/>
          <a:lstStyle/>
          <a:p>
            <a:endParaRPr lang="nl-NL"/>
          </a:p>
        </p:txBody>
      </p:sp>
      <p:sp>
        <p:nvSpPr>
          <p:cNvPr id="2" name="Title 1">
            <a:extLst>
              <a:ext uri="{FF2B5EF4-FFF2-40B4-BE49-F238E27FC236}">
                <a16:creationId xmlns:a16="http://schemas.microsoft.com/office/drawing/2014/main" id="{E3225A2B-E2F0-2A4A-BBDD-A8A188C88280}"/>
              </a:ext>
            </a:extLst>
          </p:cNvPr>
          <p:cNvSpPr>
            <a:spLocks noGrp="1"/>
          </p:cNvSpPr>
          <p:nvPr>
            <p:ph type="ctrTitle"/>
          </p:nvPr>
        </p:nvSpPr>
        <p:spPr/>
        <p:txBody>
          <a:bodyPr/>
          <a:lstStyle/>
          <a:p>
            <a:r>
              <a:rPr lang="en-US" dirty="0"/>
              <a:t>Wat is </a:t>
            </a:r>
            <a:r>
              <a:rPr lang="en-US" dirty="0" err="1"/>
              <a:t>programmeren</a:t>
            </a:r>
            <a:r>
              <a:rPr lang="en-US" dirty="0"/>
              <a:t>?</a:t>
            </a:r>
          </a:p>
        </p:txBody>
      </p:sp>
      <p:sp>
        <p:nvSpPr>
          <p:cNvPr id="3" name="Content Placeholder 2">
            <a:extLst>
              <a:ext uri="{FF2B5EF4-FFF2-40B4-BE49-F238E27FC236}">
                <a16:creationId xmlns:a16="http://schemas.microsoft.com/office/drawing/2014/main" id="{381D4337-C35D-A54C-86EC-E4C5D8CBD652}"/>
              </a:ext>
            </a:extLst>
          </p:cNvPr>
          <p:cNvSpPr>
            <a:spLocks noGrp="1"/>
          </p:cNvSpPr>
          <p:nvPr>
            <p:ph type="subTitle" idx="1"/>
          </p:nvPr>
        </p:nvSpPr>
        <p:spPr/>
        <p:txBody>
          <a:bodyPr>
            <a:normAutofit fontScale="40000" lnSpcReduction="20000"/>
          </a:bodyPr>
          <a:lstStyle/>
          <a:p>
            <a:r>
              <a:rPr lang="nl-NL" dirty="0"/>
              <a:t>Traditioneel: een probleem oplossen door een lijst met instructies te maken (en die vervolgens omzetten in voor een computer begrijpelijke code)</a:t>
            </a:r>
          </a:p>
          <a:p>
            <a:r>
              <a:rPr lang="nl-NL" dirty="0"/>
              <a:t>Of: een middel om een doel te bereiken:</a:t>
            </a:r>
          </a:p>
          <a:p>
            <a:pPr lvl="1"/>
            <a:r>
              <a:rPr lang="nl-NL" dirty="0"/>
              <a:t>Een innovatie uit werken</a:t>
            </a:r>
          </a:p>
          <a:p>
            <a:pPr lvl="1"/>
            <a:r>
              <a:rPr lang="nl-NL" dirty="0"/>
              <a:t>Rijk worden (goede carrière)</a:t>
            </a:r>
          </a:p>
          <a:p>
            <a:pPr lvl="1"/>
            <a:r>
              <a:rPr lang="nl-NL" dirty="0"/>
              <a:t>Het leven te verbeteren</a:t>
            </a:r>
          </a:p>
        </p:txBody>
      </p:sp>
      <p:sp>
        <p:nvSpPr>
          <p:cNvPr id="8" name="Tijdelijke aanduiding voor tekst 7">
            <a:extLst>
              <a:ext uri="{FF2B5EF4-FFF2-40B4-BE49-F238E27FC236}">
                <a16:creationId xmlns:a16="http://schemas.microsoft.com/office/drawing/2014/main" id="{AD1E4B20-9218-4A78-87F8-69EB285C1F5B}"/>
              </a:ext>
            </a:extLst>
          </p:cNvPr>
          <p:cNvSpPr>
            <a:spLocks noGrp="1"/>
          </p:cNvSpPr>
          <p:nvPr>
            <p:ph type="body" sz="quarter" idx="13"/>
          </p:nvPr>
        </p:nvSpPr>
        <p:spPr/>
        <p:txBody>
          <a:bodyPr/>
          <a:lstStyle/>
          <a:p>
            <a:endParaRPr lang="nl-NL"/>
          </a:p>
        </p:txBody>
      </p:sp>
      <p:sp>
        <p:nvSpPr>
          <p:cNvPr id="9" name="Tijdelijke aanduiding voor tekst 8">
            <a:extLst>
              <a:ext uri="{FF2B5EF4-FFF2-40B4-BE49-F238E27FC236}">
                <a16:creationId xmlns:a16="http://schemas.microsoft.com/office/drawing/2014/main" id="{AD31F85B-6262-0749-B137-C77C82B9F0FD}"/>
              </a:ext>
            </a:extLst>
          </p:cNvPr>
          <p:cNvSpPr>
            <a:spLocks noGrp="1"/>
          </p:cNvSpPr>
          <p:nvPr>
            <p:ph type="body" sz="quarter" idx="14"/>
          </p:nvPr>
        </p:nvSpPr>
        <p:spPr/>
        <p:txBody>
          <a:bodyPr/>
          <a:lstStyle/>
          <a:p>
            <a:endParaRPr lang="nl-NL"/>
          </a:p>
        </p:txBody>
      </p:sp>
      <p:pic>
        <p:nvPicPr>
          <p:cNvPr id="6" name="Afbeelding 5"/>
          <p:cNvPicPr>
            <a:picLocks noChangeAspect="1"/>
          </p:cNvPicPr>
          <p:nvPr/>
        </p:nvPicPr>
        <p:blipFill>
          <a:blip r:embed="rId2"/>
          <a:stretch>
            <a:fillRect/>
          </a:stretch>
        </p:blipFill>
        <p:spPr>
          <a:xfrm>
            <a:off x="0" y="-4545"/>
            <a:ext cx="12192000" cy="6860732"/>
          </a:xfrm>
          <a:prstGeom prst="rect">
            <a:avLst/>
          </a:prstGeom>
        </p:spPr>
      </p:pic>
    </p:spTree>
    <p:extLst>
      <p:ext uri="{BB962C8B-B14F-4D97-AF65-F5344CB8AC3E}">
        <p14:creationId xmlns:p14="http://schemas.microsoft.com/office/powerpoint/2010/main" val="243197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inhoud 9"/>
          <p:cNvSpPr>
            <a:spLocks noGrp="1"/>
          </p:cNvSpPr>
          <p:nvPr>
            <p:ph idx="1"/>
          </p:nvPr>
        </p:nvSpPr>
        <p:spPr>
          <a:xfrm>
            <a:off x="2337586" y="2278800"/>
            <a:ext cx="9760123" cy="4207725"/>
          </a:xfrm>
        </p:spPr>
        <p:txBody>
          <a:bodyPr vert="horz" lIns="91440" tIns="45720" rIns="91440" bIns="45720" rtlCol="0" anchor="t">
            <a:normAutofit/>
          </a:bodyPr>
          <a:lstStyle/>
          <a:p>
            <a:endParaRPr lang="nl-NL" dirty="0"/>
          </a:p>
          <a:p>
            <a:r>
              <a:rPr lang="nl-NL" dirty="0"/>
              <a:t>Er zijn twee vragen die je daarvoor moet beantwoorden:</a:t>
            </a:r>
          </a:p>
          <a:p>
            <a:endParaRPr lang="nl-NL" dirty="0"/>
          </a:p>
          <a:p>
            <a:pPr lvl="1"/>
            <a:r>
              <a:rPr lang="nl-NL" dirty="0"/>
              <a:t>Weet je vooraf welke elementen (welke wagons) je langs moet?      </a:t>
            </a:r>
            <a:r>
              <a:rPr lang="nl-NL" sz="1000" dirty="0"/>
              <a:t>     </a:t>
            </a:r>
            <a:r>
              <a:rPr lang="nl-NL" dirty="0">
                <a:solidFill>
                  <a:srgbClr val="006400"/>
                </a:solidFill>
              </a:rPr>
              <a:t>JA</a:t>
            </a:r>
          </a:p>
          <a:p>
            <a:pPr lvl="1"/>
            <a:r>
              <a:rPr lang="nl-NL" dirty="0"/>
              <a:t>Moet je de inhoud van de elementen (van de wagons) veranderen?   </a:t>
            </a:r>
            <a:r>
              <a:rPr lang="nl-NL" dirty="0">
                <a:solidFill>
                  <a:srgbClr val="006400"/>
                </a:solidFill>
              </a:rPr>
              <a:t>JA</a:t>
            </a:r>
            <a:endParaRPr lang="nl-NL" dirty="0">
              <a:solidFill>
                <a:srgbClr val="FF0000"/>
              </a:solidFill>
            </a:endParaRPr>
          </a:p>
          <a:p>
            <a:pPr marL="0" indent="-34925">
              <a:buNone/>
            </a:pPr>
            <a:endParaRPr lang="nl-NL" dirty="0">
              <a:latin typeface="Consolas" panose="020B0609020204030204" pitchFamily="49" charset="0"/>
              <a:cs typeface="Arial"/>
            </a:endParaRPr>
          </a:p>
          <a:p>
            <a:pPr marL="2286000" lvl="5" indent="-34925">
              <a:buNone/>
            </a:pPr>
            <a:r>
              <a:rPr lang="nl-NL" sz="1200" dirty="0">
                <a:latin typeface="Consolas" panose="020B0609020204030204" pitchFamily="49" charset="0"/>
                <a:cs typeface="Arial"/>
              </a:rPr>
              <a:t>1. int [] trein = { 10, 20, 30, 40, 50 };</a:t>
            </a:r>
          </a:p>
          <a:p>
            <a:pPr marL="2286000" lvl="5" indent="-34925">
              <a:buNone/>
            </a:pPr>
            <a:r>
              <a:rPr lang="nl-NL" sz="1200" dirty="0">
                <a:latin typeface="Consolas" panose="020B0609020204030204" pitchFamily="49" charset="0"/>
                <a:cs typeface="Arial"/>
              </a:rPr>
              <a:t>2.</a:t>
            </a:r>
          </a:p>
          <a:p>
            <a:pPr marL="2286000" lvl="5" indent="-34925">
              <a:buNone/>
            </a:pPr>
            <a:r>
              <a:rPr lang="nl-NL" sz="1200" dirty="0">
                <a:latin typeface="Consolas" panose="020B0609020204030204" pitchFamily="49" charset="0"/>
                <a:cs typeface="Arial"/>
              </a:rPr>
              <a:t>3. </a:t>
            </a:r>
            <a:r>
              <a:rPr lang="nl-NL" sz="1200" dirty="0" err="1">
                <a:latin typeface="Consolas" panose="020B0609020204030204" pitchFamily="49" charset="0"/>
                <a:cs typeface="Arial"/>
              </a:rPr>
              <a:t>for</a:t>
            </a:r>
            <a:r>
              <a:rPr lang="nl-NL" sz="1200" dirty="0">
                <a:latin typeface="Consolas" panose="020B0609020204030204" pitchFamily="49" charset="0"/>
                <a:cs typeface="Arial"/>
              </a:rPr>
              <a:t> (int i = 0; i &lt; </a:t>
            </a:r>
            <a:r>
              <a:rPr lang="nl-NL" sz="1200" dirty="0" err="1">
                <a:latin typeface="Consolas" panose="020B0609020204030204" pitchFamily="49" charset="0"/>
                <a:cs typeface="Arial"/>
              </a:rPr>
              <a:t>trein.length</a:t>
            </a:r>
            <a:r>
              <a:rPr lang="nl-NL" sz="1200" dirty="0">
                <a:latin typeface="Consolas" panose="020B0609020204030204" pitchFamily="49" charset="0"/>
                <a:cs typeface="Arial"/>
              </a:rPr>
              <a:t>; i++) {</a:t>
            </a:r>
          </a:p>
          <a:p>
            <a:pPr marL="2286000" lvl="5" indent="-34925">
              <a:buNone/>
            </a:pPr>
            <a:r>
              <a:rPr lang="nl-NL" sz="1200" dirty="0">
                <a:latin typeface="Consolas" panose="020B0609020204030204" pitchFamily="49" charset="0"/>
                <a:cs typeface="Arial"/>
              </a:rPr>
              <a:t>4.     …;</a:t>
            </a:r>
          </a:p>
          <a:p>
            <a:pPr marL="2286000" lvl="5" indent="-34925">
              <a:buNone/>
            </a:pPr>
            <a:r>
              <a:rPr lang="nl-NL" sz="1200" dirty="0">
                <a:latin typeface="Consolas" panose="020B0609020204030204" pitchFamily="49" charset="0"/>
                <a:cs typeface="Arial"/>
              </a:rPr>
              <a:t>5. }</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20</a:t>
            </a:fld>
            <a:endParaRPr lang="en-GB" dirty="0"/>
          </a:p>
        </p:txBody>
      </p:sp>
      <p:cxnSp>
        <p:nvCxnSpPr>
          <p:cNvPr id="7" name="Verbindingslijn: gebogen 6">
            <a:extLst>
              <a:ext uri="{FF2B5EF4-FFF2-40B4-BE49-F238E27FC236}">
                <a16:creationId xmlns:a16="http://schemas.microsoft.com/office/drawing/2014/main" id="{645265B6-B064-40E5-9301-B6D4398F0F13}"/>
              </a:ext>
            </a:extLst>
          </p:cNvPr>
          <p:cNvCxnSpPr>
            <a:cxnSpLocks/>
            <a:stCxn id="17" idx="2"/>
          </p:cNvCxnSpPr>
          <p:nvPr/>
        </p:nvCxnSpPr>
        <p:spPr>
          <a:xfrm rot="5400000">
            <a:off x="9148375" y="3623049"/>
            <a:ext cx="981450" cy="2465038"/>
          </a:xfrm>
          <a:prstGeom prst="bentConnector2">
            <a:avLst/>
          </a:prstGeom>
          <a:ln w="47625">
            <a:solidFill>
              <a:srgbClr val="663300"/>
            </a:solidFill>
            <a:tailEnd type="triangle"/>
          </a:ln>
        </p:spPr>
        <p:style>
          <a:lnRef idx="1">
            <a:schemeClr val="accent1"/>
          </a:lnRef>
          <a:fillRef idx="0">
            <a:schemeClr val="accent1"/>
          </a:fillRef>
          <a:effectRef idx="0">
            <a:schemeClr val="accent1"/>
          </a:effectRef>
          <a:fontRef idx="minor">
            <a:schemeClr val="tx1"/>
          </a:fontRef>
        </p:style>
      </p:cxnSp>
      <p:sp>
        <p:nvSpPr>
          <p:cNvPr id="21" name="Titel 8">
            <a:extLst>
              <a:ext uri="{FF2B5EF4-FFF2-40B4-BE49-F238E27FC236}">
                <a16:creationId xmlns:a16="http://schemas.microsoft.com/office/drawing/2014/main" id="{2002FAA4-E927-4070-AD19-6E345B4E1084}"/>
              </a:ext>
            </a:extLst>
          </p:cNvPr>
          <p:cNvSpPr txBox="1">
            <a:spLocks/>
          </p:cNvSpPr>
          <p:nvPr/>
        </p:nvSpPr>
        <p:spPr>
          <a:xfrm>
            <a:off x="2271863" y="663073"/>
            <a:ext cx="9920137" cy="428835"/>
          </a:xfrm>
          <a:prstGeom prst="rect">
            <a:avLst/>
          </a:prstGeom>
        </p:spPr>
        <p:txBody>
          <a:bodyPr vert="horz" wrap="square" lIns="0" tIns="40640" rIns="0" bIns="0" rtlCol="0" anchor="b">
            <a:spAutoFit/>
          </a:bodyPr>
          <a:lstStyle>
            <a:lvl1pPr algn="l" defTabSz="914400" rtl="0" eaLnBrk="1" latinLnBrk="0" hangingPunct="1">
              <a:lnSpc>
                <a:spcPct val="90000"/>
              </a:lnSpc>
              <a:spcBef>
                <a:spcPct val="0"/>
              </a:spcBef>
              <a:buNone/>
              <a:defRPr kumimoji="0" lang="nl-NL" sz="2800" b="1" i="0" u="none" strike="noStrike" kern="0" cap="none" spc="0" normalizeH="0" baseline="0" smtClean="0">
                <a:ln>
                  <a:noFill/>
                </a:ln>
                <a:solidFill>
                  <a:schemeClr val="accent1"/>
                </a:solidFill>
                <a:effectLst/>
                <a:uLnTx/>
                <a:uFillTx/>
                <a:latin typeface="+mj-lt"/>
                <a:ea typeface="+mj-ea"/>
                <a:cs typeface="+mj-cs"/>
              </a:defRPr>
            </a:lvl1pPr>
          </a:lstStyle>
          <a:p>
            <a:r>
              <a:rPr lang="nl-NL"/>
              <a:t>Wanneer gebruik je een reguliere </a:t>
            </a:r>
            <a:r>
              <a:rPr lang="nl-NL">
                <a:latin typeface="Consolas" panose="020B0609020204030204" pitchFamily="49" charset="0"/>
              </a:rPr>
              <a:t>for</a:t>
            </a:r>
            <a:r>
              <a:rPr lang="nl-NL"/>
              <a:t>?</a:t>
            </a:r>
            <a:endParaRPr lang="nl-NL" dirty="0"/>
          </a:p>
        </p:txBody>
      </p:sp>
      <p:sp>
        <p:nvSpPr>
          <p:cNvPr id="17" name="Rechthoek: afgeronde hoeken 16">
            <a:extLst>
              <a:ext uri="{FF2B5EF4-FFF2-40B4-BE49-F238E27FC236}">
                <a16:creationId xmlns:a16="http://schemas.microsoft.com/office/drawing/2014/main" id="{7BD6A617-4AAD-4D95-9FB9-FC5BF7103099}"/>
              </a:ext>
            </a:extLst>
          </p:cNvPr>
          <p:cNvSpPr/>
          <p:nvPr/>
        </p:nvSpPr>
        <p:spPr>
          <a:xfrm>
            <a:off x="10666056" y="3548418"/>
            <a:ext cx="411126" cy="816425"/>
          </a:xfrm>
          <a:prstGeom prst="roundRect">
            <a:avLst/>
          </a:prstGeom>
          <a:noFill/>
          <a:ln w="47625" cap="flat" cmpd="sng" algn="ctr">
            <a:solidFill>
              <a:srgbClr val="6633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 name="Afbeelding 8">
            <a:extLst>
              <a:ext uri="{FF2B5EF4-FFF2-40B4-BE49-F238E27FC236}">
                <a16:creationId xmlns:a16="http://schemas.microsoft.com/office/drawing/2014/main" id="{21D28FF7-E680-3EA1-19F9-34322D1E6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11" name="Tekstvak 10">
            <a:extLst>
              <a:ext uri="{FF2B5EF4-FFF2-40B4-BE49-F238E27FC236}">
                <a16:creationId xmlns:a16="http://schemas.microsoft.com/office/drawing/2014/main" id="{E97B7516-3436-01AD-56DD-65C6ECCF3446}"/>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
        <p:nvSpPr>
          <p:cNvPr id="16" name="Tekstvak 15">
            <a:extLst>
              <a:ext uri="{FF2B5EF4-FFF2-40B4-BE49-F238E27FC236}">
                <a16:creationId xmlns:a16="http://schemas.microsoft.com/office/drawing/2014/main" id="{3B117637-1174-5FBE-4331-2A82582A6132}"/>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18" name="Tekstvak 17">
            <a:extLst>
              <a:ext uri="{FF2B5EF4-FFF2-40B4-BE49-F238E27FC236}">
                <a16:creationId xmlns:a16="http://schemas.microsoft.com/office/drawing/2014/main" id="{9A878114-20B1-FCA0-4842-C4D1641C2EB7}"/>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Tree>
    <p:extLst>
      <p:ext uri="{BB962C8B-B14F-4D97-AF65-F5344CB8AC3E}">
        <p14:creationId xmlns:p14="http://schemas.microsoft.com/office/powerpoint/2010/main" val="292568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Wanneer gebruik je een </a:t>
            </a:r>
            <a:r>
              <a:rPr lang="nl-NL" i="1" dirty="0" err="1"/>
              <a:t>enhanced</a:t>
            </a:r>
            <a:r>
              <a:rPr lang="nl-NL" dirty="0"/>
              <a:t> </a:t>
            </a:r>
            <a:r>
              <a:rPr lang="nl-NL" dirty="0" err="1">
                <a:latin typeface="Consolas" panose="020B0609020204030204" pitchFamily="49" charset="0"/>
              </a:rPr>
              <a:t>for</a:t>
            </a:r>
            <a:r>
              <a:rPr lang="nl-NL" dirty="0">
                <a:latin typeface="Consolas" panose="020B0609020204030204" pitchFamily="49" charset="0"/>
              </a:rPr>
              <a:t>(-</a:t>
            </a:r>
            <a:r>
              <a:rPr lang="nl-NL" dirty="0" err="1">
                <a:latin typeface="Consolas" panose="020B0609020204030204" pitchFamily="49" charset="0"/>
              </a:rPr>
              <a:t>each</a:t>
            </a:r>
            <a:r>
              <a:rPr lang="nl-NL" dirty="0">
                <a:latin typeface="Consolas" panose="020B0609020204030204" pitchFamily="49" charset="0"/>
              </a:rPr>
              <a:t>)</a:t>
            </a:r>
            <a:r>
              <a:rPr lang="nl-NL" dirty="0"/>
              <a:t>?</a:t>
            </a:r>
          </a:p>
        </p:txBody>
      </p:sp>
      <p:sp>
        <p:nvSpPr>
          <p:cNvPr id="10" name="Tijdelijke aanduiding voor inhoud 9"/>
          <p:cNvSpPr>
            <a:spLocks noGrp="1"/>
          </p:cNvSpPr>
          <p:nvPr>
            <p:ph idx="1"/>
          </p:nvPr>
        </p:nvSpPr>
        <p:spPr>
          <a:xfrm>
            <a:off x="2337586" y="2278800"/>
            <a:ext cx="9110749" cy="4207725"/>
          </a:xfrm>
        </p:spPr>
        <p:txBody>
          <a:bodyPr vert="horz" lIns="91440" tIns="45720" rIns="91440" bIns="45720" rtlCol="0" anchor="t">
            <a:normAutofit/>
          </a:bodyPr>
          <a:lstStyle/>
          <a:p>
            <a:endParaRPr lang="nl-NL" dirty="0"/>
          </a:p>
          <a:p>
            <a:r>
              <a:rPr lang="nl-NL" dirty="0"/>
              <a:t>Er zijn twee vragen die je daarvoor moet beantwoorden:</a:t>
            </a:r>
          </a:p>
          <a:p>
            <a:endParaRPr lang="nl-NL" dirty="0"/>
          </a:p>
          <a:p>
            <a:pPr lvl="1"/>
            <a:r>
              <a:rPr lang="nl-NL" dirty="0"/>
              <a:t>Weet je vooraf welke elementen (welke wagons) je langs moet? </a:t>
            </a:r>
          </a:p>
          <a:p>
            <a:pPr lvl="1"/>
            <a:r>
              <a:rPr lang="nl-NL" dirty="0"/>
              <a:t>Moet je de inhoud van de elementen (van de wagons) veranderen?</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21</a:t>
            </a:fld>
            <a:endParaRPr lang="en-GB" dirty="0"/>
          </a:p>
        </p:txBody>
      </p:sp>
      <p:pic>
        <p:nvPicPr>
          <p:cNvPr id="8" name="Afbeelding 7">
            <a:extLst>
              <a:ext uri="{FF2B5EF4-FFF2-40B4-BE49-F238E27FC236}">
                <a16:creationId xmlns:a16="http://schemas.microsoft.com/office/drawing/2014/main" id="{F64909CA-800B-C5B6-9703-CE140E9FC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11" name="Tekstvak 10">
            <a:extLst>
              <a:ext uri="{FF2B5EF4-FFF2-40B4-BE49-F238E27FC236}">
                <a16:creationId xmlns:a16="http://schemas.microsoft.com/office/drawing/2014/main" id="{DF308FFC-1692-C4B0-6D07-F8030C9E5A68}"/>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
        <p:nvSpPr>
          <p:cNvPr id="16" name="Tekstvak 15">
            <a:extLst>
              <a:ext uri="{FF2B5EF4-FFF2-40B4-BE49-F238E27FC236}">
                <a16:creationId xmlns:a16="http://schemas.microsoft.com/office/drawing/2014/main" id="{1FD612E1-70F0-E437-ECF4-D29A1751F7E3}"/>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17" name="Tekstvak 16">
            <a:extLst>
              <a:ext uri="{FF2B5EF4-FFF2-40B4-BE49-F238E27FC236}">
                <a16:creationId xmlns:a16="http://schemas.microsoft.com/office/drawing/2014/main" id="{9AD96E18-7034-78D4-BA9C-B4481EB0E125}"/>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Tree>
    <p:extLst>
      <p:ext uri="{BB962C8B-B14F-4D97-AF65-F5344CB8AC3E}">
        <p14:creationId xmlns:p14="http://schemas.microsoft.com/office/powerpoint/2010/main" val="215902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inhoud 9"/>
          <p:cNvSpPr>
            <a:spLocks noGrp="1"/>
          </p:cNvSpPr>
          <p:nvPr>
            <p:ph idx="1"/>
          </p:nvPr>
        </p:nvSpPr>
        <p:spPr>
          <a:xfrm>
            <a:off x="2337586" y="2278800"/>
            <a:ext cx="9760123" cy="4207725"/>
          </a:xfrm>
        </p:spPr>
        <p:txBody>
          <a:bodyPr vert="horz" lIns="91440" tIns="45720" rIns="91440" bIns="45720" rtlCol="0" anchor="t">
            <a:normAutofit/>
          </a:bodyPr>
          <a:lstStyle/>
          <a:p>
            <a:endParaRPr lang="nl-NL" dirty="0"/>
          </a:p>
          <a:p>
            <a:r>
              <a:rPr lang="nl-NL" dirty="0"/>
              <a:t>Er zijn twee vragen die je daarvoor moet beantwoorden:</a:t>
            </a:r>
          </a:p>
          <a:p>
            <a:endParaRPr lang="nl-NL" dirty="0"/>
          </a:p>
          <a:p>
            <a:pPr lvl="1"/>
            <a:r>
              <a:rPr lang="nl-NL" dirty="0"/>
              <a:t>Weet je vooraf welke elementen (welke wagons) je langs moet?         </a:t>
            </a:r>
            <a:r>
              <a:rPr lang="nl-NL" dirty="0">
                <a:solidFill>
                  <a:srgbClr val="006400"/>
                </a:solidFill>
              </a:rPr>
              <a:t>JA</a:t>
            </a:r>
          </a:p>
          <a:p>
            <a:pPr lvl="1"/>
            <a:r>
              <a:rPr lang="nl-NL" dirty="0"/>
              <a:t>Moet je de inhoud van de elementen (van de wagons) veranderen?   </a:t>
            </a:r>
            <a:r>
              <a:rPr lang="nl-NL" dirty="0">
                <a:solidFill>
                  <a:srgbClr val="FF0000"/>
                </a:solidFill>
              </a:rPr>
              <a:t>NEE</a:t>
            </a:r>
          </a:p>
          <a:p>
            <a:pPr marL="0" indent="-34925">
              <a:buNone/>
            </a:pPr>
            <a:endParaRPr lang="nl-NL" dirty="0">
              <a:latin typeface="Consolas" panose="020B0609020204030204" pitchFamily="49" charset="0"/>
              <a:cs typeface="Arial"/>
            </a:endParaRPr>
          </a:p>
          <a:p>
            <a:pPr marL="2286000" lvl="5" indent="-34925">
              <a:buNone/>
            </a:pPr>
            <a:r>
              <a:rPr lang="nl-NL" sz="1200" dirty="0">
                <a:latin typeface="Consolas" panose="020B0609020204030204" pitchFamily="49" charset="0"/>
                <a:cs typeface="Arial"/>
              </a:rPr>
              <a:t>1. int [] trein = { 10, 20, 30, 40, 50 };</a:t>
            </a:r>
          </a:p>
          <a:p>
            <a:pPr marL="2286000" lvl="5" indent="-34925">
              <a:buNone/>
            </a:pPr>
            <a:r>
              <a:rPr lang="nl-NL" sz="1200" dirty="0">
                <a:latin typeface="Consolas" panose="020B0609020204030204" pitchFamily="49" charset="0"/>
                <a:cs typeface="Arial"/>
              </a:rPr>
              <a:t>2. </a:t>
            </a:r>
          </a:p>
          <a:p>
            <a:pPr marL="2286000" lvl="5" indent="-34925">
              <a:buNone/>
            </a:pPr>
            <a:r>
              <a:rPr lang="nl-NL" sz="1200" dirty="0">
                <a:latin typeface="Consolas" panose="020B0609020204030204" pitchFamily="49" charset="0"/>
                <a:cs typeface="Arial"/>
              </a:rPr>
              <a:t>3. </a:t>
            </a:r>
            <a:r>
              <a:rPr lang="nl-NL" sz="1200" dirty="0" err="1">
                <a:latin typeface="Consolas" panose="020B0609020204030204" pitchFamily="49" charset="0"/>
                <a:cs typeface="Arial"/>
              </a:rPr>
              <a:t>for</a:t>
            </a:r>
            <a:r>
              <a:rPr lang="nl-NL" sz="1200" dirty="0">
                <a:latin typeface="Consolas" panose="020B0609020204030204" pitchFamily="49" charset="0"/>
                <a:cs typeface="Arial"/>
              </a:rPr>
              <a:t> (int </a:t>
            </a:r>
            <a:r>
              <a:rPr lang="nl-NL" sz="1200" dirty="0" err="1">
                <a:latin typeface="Consolas" panose="020B0609020204030204" pitchFamily="49" charset="0"/>
                <a:cs typeface="Arial"/>
              </a:rPr>
              <a:t>inhoudWagon</a:t>
            </a:r>
            <a:r>
              <a:rPr lang="nl-NL" sz="1200" dirty="0">
                <a:latin typeface="Consolas" panose="020B0609020204030204" pitchFamily="49" charset="0"/>
                <a:cs typeface="Arial"/>
              </a:rPr>
              <a:t> : trein) {</a:t>
            </a:r>
          </a:p>
          <a:p>
            <a:pPr marL="2286000" lvl="5" indent="-34925">
              <a:buNone/>
            </a:pPr>
            <a:r>
              <a:rPr lang="nl-NL" sz="1200" dirty="0">
                <a:latin typeface="Consolas" panose="020B0609020204030204" pitchFamily="49" charset="0"/>
                <a:cs typeface="Arial"/>
              </a:rPr>
              <a:t>4.     …;</a:t>
            </a:r>
          </a:p>
          <a:p>
            <a:pPr marL="2286000" lvl="5" indent="-34925">
              <a:buNone/>
            </a:pPr>
            <a:r>
              <a:rPr lang="nl-NL" sz="1200" dirty="0">
                <a:latin typeface="Consolas" panose="020B0609020204030204" pitchFamily="49" charset="0"/>
                <a:cs typeface="Arial"/>
              </a:rPr>
              <a:t>5. }</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22</a:t>
            </a:fld>
            <a:endParaRPr lang="en-GB" dirty="0"/>
          </a:p>
        </p:txBody>
      </p:sp>
      <p:sp>
        <p:nvSpPr>
          <p:cNvPr id="17" name="Titel 8">
            <a:extLst>
              <a:ext uri="{FF2B5EF4-FFF2-40B4-BE49-F238E27FC236}">
                <a16:creationId xmlns:a16="http://schemas.microsoft.com/office/drawing/2014/main" id="{DD055A98-5D89-48A1-8653-FD56B13D63F7}"/>
              </a:ext>
            </a:extLst>
          </p:cNvPr>
          <p:cNvSpPr>
            <a:spLocks noGrp="1"/>
          </p:cNvSpPr>
          <p:nvPr>
            <p:ph type="title"/>
          </p:nvPr>
        </p:nvSpPr>
        <p:spPr>
          <a:xfrm>
            <a:off x="2271863" y="663073"/>
            <a:ext cx="9920137" cy="428835"/>
          </a:xfrm>
        </p:spPr>
        <p:txBody>
          <a:bodyPr/>
          <a:lstStyle/>
          <a:p>
            <a:r>
              <a:rPr lang="nl-NL" dirty="0"/>
              <a:t>Wanneer gebruik je een </a:t>
            </a:r>
            <a:r>
              <a:rPr lang="nl-NL" i="1" dirty="0" err="1"/>
              <a:t>enhanced</a:t>
            </a:r>
            <a:r>
              <a:rPr lang="nl-NL" dirty="0"/>
              <a:t> </a:t>
            </a:r>
            <a:r>
              <a:rPr lang="nl-NL" dirty="0" err="1">
                <a:latin typeface="Consolas" panose="020B0609020204030204" pitchFamily="49" charset="0"/>
              </a:rPr>
              <a:t>for</a:t>
            </a:r>
            <a:r>
              <a:rPr lang="nl-NL" dirty="0">
                <a:latin typeface="Consolas" panose="020B0609020204030204" pitchFamily="49" charset="0"/>
              </a:rPr>
              <a:t>(-</a:t>
            </a:r>
            <a:r>
              <a:rPr lang="nl-NL" dirty="0" err="1">
                <a:latin typeface="Consolas" panose="020B0609020204030204" pitchFamily="49" charset="0"/>
              </a:rPr>
              <a:t>each</a:t>
            </a:r>
            <a:r>
              <a:rPr lang="nl-NL" dirty="0">
                <a:latin typeface="Consolas" panose="020B0609020204030204" pitchFamily="49" charset="0"/>
              </a:rPr>
              <a:t>)</a:t>
            </a:r>
            <a:r>
              <a:rPr lang="nl-NL" dirty="0"/>
              <a:t>?</a:t>
            </a:r>
          </a:p>
        </p:txBody>
      </p:sp>
      <p:cxnSp>
        <p:nvCxnSpPr>
          <p:cNvPr id="18" name="Verbindingslijn: gebogen 17">
            <a:extLst>
              <a:ext uri="{FF2B5EF4-FFF2-40B4-BE49-F238E27FC236}">
                <a16:creationId xmlns:a16="http://schemas.microsoft.com/office/drawing/2014/main" id="{EF779137-57D7-4DA9-A41A-0C76C920DDB5}"/>
              </a:ext>
            </a:extLst>
          </p:cNvPr>
          <p:cNvCxnSpPr>
            <a:cxnSpLocks/>
            <a:stCxn id="19" idx="2"/>
          </p:cNvCxnSpPr>
          <p:nvPr/>
        </p:nvCxnSpPr>
        <p:spPr>
          <a:xfrm rot="5400000">
            <a:off x="8805103" y="3169908"/>
            <a:ext cx="988822" cy="3378692"/>
          </a:xfrm>
          <a:prstGeom prst="bentConnector2">
            <a:avLst/>
          </a:prstGeom>
          <a:ln w="47625">
            <a:solidFill>
              <a:srgbClr val="663300"/>
            </a:solidFill>
            <a:tailEnd type="triangle"/>
          </a:ln>
        </p:spPr>
        <p:style>
          <a:lnRef idx="1">
            <a:schemeClr val="accent1"/>
          </a:lnRef>
          <a:fillRef idx="0">
            <a:schemeClr val="accent1"/>
          </a:fillRef>
          <a:effectRef idx="0">
            <a:schemeClr val="accent1"/>
          </a:effectRef>
          <a:fontRef idx="minor">
            <a:schemeClr val="tx1"/>
          </a:fontRef>
        </p:style>
      </p:cxnSp>
      <p:sp>
        <p:nvSpPr>
          <p:cNvPr id="19" name="Rechthoek: afgeronde hoeken 18">
            <a:extLst>
              <a:ext uri="{FF2B5EF4-FFF2-40B4-BE49-F238E27FC236}">
                <a16:creationId xmlns:a16="http://schemas.microsoft.com/office/drawing/2014/main" id="{F5115458-BF05-4FBC-B110-720A210D6E12}"/>
              </a:ext>
            </a:extLst>
          </p:cNvPr>
          <p:cNvSpPr/>
          <p:nvPr/>
        </p:nvSpPr>
        <p:spPr>
          <a:xfrm>
            <a:off x="10673427" y="3548418"/>
            <a:ext cx="630865" cy="816425"/>
          </a:xfrm>
          <a:prstGeom prst="roundRect">
            <a:avLst/>
          </a:prstGeom>
          <a:noFill/>
          <a:ln w="47625" cap="flat" cmpd="sng" algn="ctr">
            <a:solidFill>
              <a:srgbClr val="6633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 name="Afbeelding 3">
            <a:extLst>
              <a:ext uri="{FF2B5EF4-FFF2-40B4-BE49-F238E27FC236}">
                <a16:creationId xmlns:a16="http://schemas.microsoft.com/office/drawing/2014/main" id="{3BDEC6E4-A1EE-3080-FBB3-C472F714A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5" name="Tekstvak 4">
            <a:extLst>
              <a:ext uri="{FF2B5EF4-FFF2-40B4-BE49-F238E27FC236}">
                <a16:creationId xmlns:a16="http://schemas.microsoft.com/office/drawing/2014/main" id="{0A2C2392-439E-6E7A-F3E0-D9241BC26DD3}"/>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
        <p:nvSpPr>
          <p:cNvPr id="6" name="Tekstvak 5">
            <a:extLst>
              <a:ext uri="{FF2B5EF4-FFF2-40B4-BE49-F238E27FC236}">
                <a16:creationId xmlns:a16="http://schemas.microsoft.com/office/drawing/2014/main" id="{66DE666B-3B9A-11AD-F1B0-7003A85DF0B2}"/>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7" name="Tekstvak 6">
            <a:extLst>
              <a:ext uri="{FF2B5EF4-FFF2-40B4-BE49-F238E27FC236}">
                <a16:creationId xmlns:a16="http://schemas.microsoft.com/office/drawing/2014/main" id="{1BA58AF1-A284-85E1-E5D8-12D64A94A6D4}"/>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Tree>
    <p:extLst>
      <p:ext uri="{BB962C8B-B14F-4D97-AF65-F5344CB8AC3E}">
        <p14:creationId xmlns:p14="http://schemas.microsoft.com/office/powerpoint/2010/main" val="264111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25940" y="1170298"/>
            <a:ext cx="9766060" cy="428835"/>
          </a:xfrm>
        </p:spPr>
        <p:txBody>
          <a:bodyPr/>
          <a:lstStyle/>
          <a:p>
            <a:r>
              <a:rPr lang="nl-NL" dirty="0"/>
              <a:t>Proeftoets</a:t>
            </a:r>
          </a:p>
        </p:txBody>
      </p:sp>
      <p:sp>
        <p:nvSpPr>
          <p:cNvPr id="4" name="Tijdelijke aanduiding voor dianummer 3"/>
          <p:cNvSpPr>
            <a:spLocks noGrp="1"/>
          </p:cNvSpPr>
          <p:nvPr>
            <p:ph type="sldNum" sz="quarter" idx="4"/>
          </p:nvPr>
        </p:nvSpPr>
        <p:spPr/>
        <p:txBody>
          <a:bodyPr/>
          <a:lstStyle/>
          <a:p>
            <a:pPr marL="25400" marR="0" lvl="0" indent="0" algn="r" defTabSz="914400" rtl="0" eaLnBrk="1" fontAlgn="auto" latinLnBrk="0" hangingPunct="1">
              <a:lnSpc>
                <a:spcPts val="1425"/>
              </a:lnSpc>
              <a:spcBef>
                <a:spcPts val="0"/>
              </a:spcBef>
              <a:spcAft>
                <a:spcPts val="0"/>
              </a:spcAft>
              <a:buClrTx/>
              <a:buSzTx/>
              <a:buFontTx/>
              <a:buNone/>
              <a:tabLst/>
              <a:defRPr/>
            </a:pPr>
            <a:fld id="{68BC35B1-DB37-4D69-B23B-4C9E9B475BB5}" type="slidenum">
              <a:rPr kumimoji="0" lang="en-GB" sz="1050" b="0" i="0" u="none" strike="noStrike" kern="1200" cap="none" spc="0" normalizeH="0" baseline="0" noProof="0" smtClean="0">
                <a:ln>
                  <a:noFill/>
                </a:ln>
                <a:solidFill>
                  <a:srgbClr val="213343"/>
                </a:solidFill>
                <a:effectLst/>
                <a:uLnTx/>
                <a:uFillTx/>
                <a:latin typeface="Arial"/>
                <a:ea typeface="+mn-ea"/>
                <a:cs typeface="Arial"/>
              </a:rPr>
              <a:pPr marL="25400" marR="0" lvl="0" indent="0" algn="r" defTabSz="914400" rtl="0" eaLnBrk="1" fontAlgn="auto" latinLnBrk="0" hangingPunct="1">
                <a:lnSpc>
                  <a:spcPts val="1425"/>
                </a:lnSpc>
                <a:spcBef>
                  <a:spcPts val="0"/>
                </a:spcBef>
                <a:spcAft>
                  <a:spcPts val="0"/>
                </a:spcAft>
                <a:buClrTx/>
                <a:buSzTx/>
                <a:buFontTx/>
                <a:buNone/>
                <a:tabLst/>
                <a:defRPr/>
              </a:pPr>
              <a:t>23</a:t>
            </a:fld>
            <a:endParaRPr kumimoji="0" lang="en-GB" sz="1050" b="0" i="0" u="none" strike="noStrike" kern="1200" cap="none" spc="0" normalizeH="0" baseline="0" noProof="0" dirty="0">
              <a:ln>
                <a:noFill/>
              </a:ln>
              <a:solidFill>
                <a:srgbClr val="213343"/>
              </a:solidFill>
              <a:effectLst/>
              <a:uLnTx/>
              <a:uFillTx/>
              <a:latin typeface="Arial"/>
              <a:ea typeface="+mn-ea"/>
              <a:cs typeface="Arial"/>
            </a:endParaRPr>
          </a:p>
        </p:txBody>
      </p:sp>
      <p:sp>
        <p:nvSpPr>
          <p:cNvPr id="3" name="Tijdelijke aanduiding voor inhoud 9">
            <a:extLst>
              <a:ext uri="{FF2B5EF4-FFF2-40B4-BE49-F238E27FC236}">
                <a16:creationId xmlns:a16="http://schemas.microsoft.com/office/drawing/2014/main" id="{6BF89E23-4F09-8A4C-77A0-E0A33C0ED662}"/>
              </a:ext>
            </a:extLst>
          </p:cNvPr>
          <p:cNvSpPr>
            <a:spLocks noGrp="1"/>
          </p:cNvSpPr>
          <p:nvPr>
            <p:ph idx="1"/>
          </p:nvPr>
        </p:nvSpPr>
        <p:spPr>
          <a:xfrm>
            <a:off x="2337586" y="1752600"/>
            <a:ext cx="9110749" cy="4076700"/>
          </a:xfrm>
          <a:solidFill>
            <a:schemeClr val="bg1">
              <a:lumMod val="85000"/>
            </a:schemeClr>
          </a:solidFill>
        </p:spPr>
        <p:txBody>
          <a:bodyPr vert="horz" lIns="91440" tIns="45720" rIns="91440" bIns="45720" rtlCol="0" anchor="t">
            <a:normAutofit/>
          </a:bodyPr>
          <a:lstStyle/>
          <a:p>
            <a:pPr marL="273050" lvl="1" indent="0">
              <a:buNone/>
            </a:pPr>
            <a:r>
              <a:rPr lang="nl-NL" sz="2400" dirty="0">
                <a:cs typeface="Arial"/>
              </a:rPr>
              <a:t>Vraag 2</a:t>
            </a:r>
          </a:p>
        </p:txBody>
      </p:sp>
      <p:sp>
        <p:nvSpPr>
          <p:cNvPr id="5" name="Tijdelijke aanduiding voor voettekst 4">
            <a:extLst>
              <a:ext uri="{FF2B5EF4-FFF2-40B4-BE49-F238E27FC236}">
                <a16:creationId xmlns:a16="http://schemas.microsoft.com/office/drawing/2014/main" id="{10E32A26-186D-7B95-6B1C-EC52FF738178}"/>
              </a:ext>
            </a:extLst>
          </p:cNvPr>
          <p:cNvSpPr>
            <a:spLocks noGrp="1"/>
          </p:cNvSpPr>
          <p:nvPr>
            <p:ph type="ftr" sz="quarter" idx="3"/>
          </p:nvPr>
        </p:nvSpPr>
        <p:spPr/>
        <p:txBody>
          <a:bodyPr/>
          <a:lstStyle/>
          <a:p>
            <a:pPr marL="12700" marR="0" lvl="0" indent="0" algn="l" defTabSz="914400" rtl="0" eaLnBrk="1" fontAlgn="auto" latinLnBrk="0" hangingPunct="1">
              <a:lnSpc>
                <a:spcPts val="1535"/>
              </a:lnSpc>
              <a:spcBef>
                <a:spcPts val="0"/>
              </a:spcBef>
              <a:spcAft>
                <a:spcPts val="0"/>
              </a:spcAft>
              <a:buClrTx/>
              <a:buSzTx/>
              <a:buFontTx/>
              <a:buNone/>
              <a:tabLst/>
              <a:defRPr/>
            </a:pPr>
            <a:r>
              <a:rPr kumimoji="0" lang="en-US" sz="1100" b="0" i="1" u="none" strike="noStrike" kern="1200" cap="none" spc="0" normalizeH="0" baseline="0" noProof="0">
                <a:ln>
                  <a:noFill/>
                </a:ln>
                <a:solidFill>
                  <a:srgbClr val="213343"/>
                </a:solidFill>
                <a:effectLst/>
                <a:uLnTx/>
                <a:uFillTx/>
                <a:latin typeface="Arial"/>
                <a:ea typeface="+mn-ea"/>
                <a:cs typeface="Arial"/>
              </a:rPr>
              <a:t>Programming 2 - Instructiecollege lesweek 12 - Arrays &amp; Common Array Algoritmes</a:t>
            </a:r>
            <a:endParaRPr kumimoji="0" lang="nl-NL" sz="1100" b="0" i="1" u="none" strike="noStrike" kern="1200" cap="none" spc="0" normalizeH="0" baseline="0" noProof="0" dirty="0">
              <a:ln>
                <a:noFill/>
              </a:ln>
              <a:solidFill>
                <a:srgbClr val="213343"/>
              </a:solidFill>
              <a:effectLst/>
              <a:uLnTx/>
              <a:uFillTx/>
              <a:latin typeface="Arial"/>
              <a:ea typeface="+mn-ea"/>
              <a:cs typeface="Arial"/>
            </a:endParaRPr>
          </a:p>
        </p:txBody>
      </p:sp>
    </p:spTree>
    <p:extLst>
      <p:ext uri="{BB962C8B-B14F-4D97-AF65-F5344CB8AC3E}">
        <p14:creationId xmlns:p14="http://schemas.microsoft.com/office/powerpoint/2010/main" val="283472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Een met een </a:t>
            </a:r>
            <a:r>
              <a:rPr lang="nl-NL" dirty="0" err="1"/>
              <a:t>for</a:t>
            </a:r>
            <a:r>
              <a:rPr lang="nl-NL" dirty="0"/>
              <a:t>-loop gevulde Array</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24</a:t>
            </a:fld>
            <a:endParaRPr lang="en-GB" dirty="0"/>
          </a:p>
        </p:txBody>
      </p:sp>
      <p:sp>
        <p:nvSpPr>
          <p:cNvPr id="12" name="Tijdelijke aanduiding voor inhoud 9">
            <a:extLst>
              <a:ext uri="{FF2B5EF4-FFF2-40B4-BE49-F238E27FC236}">
                <a16:creationId xmlns:a16="http://schemas.microsoft.com/office/drawing/2014/main" id="{B4C01B36-0A3A-48CA-92F3-A8E8773BB5CB}"/>
              </a:ext>
            </a:extLst>
          </p:cNvPr>
          <p:cNvSpPr txBox="1">
            <a:spLocks/>
          </p:cNvSpPr>
          <p:nvPr/>
        </p:nvSpPr>
        <p:spPr>
          <a:xfrm>
            <a:off x="2340000" y="2520000"/>
            <a:ext cx="9110749" cy="4212771"/>
          </a:xfrm>
          <a:prstGeom prst="rect">
            <a:avLst/>
          </a:prstGeom>
        </p:spPr>
        <p:txBody>
          <a:bodyPr vert="horz" lIns="91440" tIns="45720" rIns="91440" bIns="45720" rtlCol="0" anchor="t">
            <a:norm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925">
              <a:buNone/>
            </a:pPr>
            <a:r>
              <a:rPr lang="nl-NL" dirty="0">
                <a:latin typeface="Consolas" panose="020B0609020204030204" pitchFamily="49" charset="0"/>
                <a:cs typeface="Arial"/>
              </a:rPr>
              <a:t>1. int [] trein   =  new int [5];</a:t>
            </a:r>
          </a:p>
          <a:p>
            <a:pPr marL="0" indent="-34925">
              <a:buNone/>
            </a:pPr>
            <a:r>
              <a:rPr lang="nl-NL" dirty="0">
                <a:latin typeface="Consolas" panose="020B0609020204030204" pitchFamily="49" charset="0"/>
                <a:cs typeface="Arial"/>
              </a:rPr>
              <a:t>2. </a:t>
            </a:r>
          </a:p>
          <a:p>
            <a:pPr marL="0" indent="-34925">
              <a:buNone/>
            </a:pPr>
            <a:r>
              <a:rPr lang="nl-NL" dirty="0">
                <a:latin typeface="Consolas" panose="020B0609020204030204" pitchFamily="49" charset="0"/>
                <a:cs typeface="Arial"/>
              </a:rPr>
              <a:t>3. </a:t>
            </a:r>
            <a:r>
              <a:rPr lang="nl-NL" dirty="0" err="1">
                <a:latin typeface="Consolas" panose="020B0609020204030204" pitchFamily="49" charset="0"/>
                <a:cs typeface="Arial"/>
              </a:rPr>
              <a:t>for</a:t>
            </a:r>
            <a:r>
              <a:rPr lang="nl-NL" dirty="0">
                <a:latin typeface="Consolas" panose="020B0609020204030204" pitchFamily="49" charset="0"/>
                <a:cs typeface="Arial"/>
              </a:rPr>
              <a:t> (int wagon = 0; wagon &lt; 5; wagon++) {</a:t>
            </a:r>
          </a:p>
          <a:p>
            <a:pPr marL="0" indent="-34925">
              <a:buNone/>
            </a:pPr>
            <a:r>
              <a:rPr lang="nl-NL" dirty="0">
                <a:latin typeface="Consolas" panose="020B0609020204030204" pitchFamily="49" charset="0"/>
                <a:cs typeface="Arial"/>
              </a:rPr>
              <a:t>4.     trein [wagon] = 10 * (wagon + 1);</a:t>
            </a:r>
          </a:p>
          <a:p>
            <a:pPr marL="0" indent="-34925">
              <a:buNone/>
            </a:pPr>
            <a:r>
              <a:rPr lang="nl-NL" dirty="0">
                <a:latin typeface="Consolas" panose="020B0609020204030204" pitchFamily="49" charset="0"/>
                <a:cs typeface="Arial"/>
              </a:rPr>
              <a:t>5. }</a:t>
            </a:r>
          </a:p>
        </p:txBody>
      </p:sp>
      <p:sp>
        <p:nvSpPr>
          <p:cNvPr id="16" name="Ovaal 15">
            <a:extLst>
              <a:ext uri="{FF2B5EF4-FFF2-40B4-BE49-F238E27FC236}">
                <a16:creationId xmlns:a16="http://schemas.microsoft.com/office/drawing/2014/main" id="{4C86FC80-A784-49E1-AF12-9ABE7FFF6F29}"/>
              </a:ext>
            </a:extLst>
          </p:cNvPr>
          <p:cNvSpPr/>
          <p:nvPr/>
        </p:nvSpPr>
        <p:spPr>
          <a:xfrm>
            <a:off x="6442345" y="2589273"/>
            <a:ext cx="497767" cy="424509"/>
          </a:xfrm>
          <a:prstGeom prst="ellipse">
            <a:avLst/>
          </a:prstGeom>
          <a:noFill/>
          <a:ln w="47625" cap="flat" cmpd="sng" algn="ctr">
            <a:solidFill>
              <a:srgbClr val="FF00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Ovaal 16">
            <a:extLst>
              <a:ext uri="{FF2B5EF4-FFF2-40B4-BE49-F238E27FC236}">
                <a16:creationId xmlns:a16="http://schemas.microsoft.com/office/drawing/2014/main" id="{823AEA80-7500-4E14-BE7B-2249E02CAC26}"/>
              </a:ext>
            </a:extLst>
          </p:cNvPr>
          <p:cNvSpPr/>
          <p:nvPr/>
        </p:nvSpPr>
        <p:spPr>
          <a:xfrm>
            <a:off x="6408414" y="3377007"/>
            <a:ext cx="565630" cy="424509"/>
          </a:xfrm>
          <a:prstGeom prst="ellipse">
            <a:avLst/>
          </a:prstGeom>
          <a:noFill/>
          <a:ln w="47625" cap="flat" cmpd="sng" algn="ctr">
            <a:solidFill>
              <a:srgbClr val="FF00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 name="Rechte verbindingslijn met pijl 17">
            <a:extLst>
              <a:ext uri="{FF2B5EF4-FFF2-40B4-BE49-F238E27FC236}">
                <a16:creationId xmlns:a16="http://schemas.microsoft.com/office/drawing/2014/main" id="{44496C07-8CEC-43BE-8BB8-85202A19FDAA}"/>
              </a:ext>
            </a:extLst>
          </p:cNvPr>
          <p:cNvCxnSpPr>
            <a:cxnSpLocks/>
            <a:stCxn id="16" idx="4"/>
            <a:endCxn id="17" idx="0"/>
          </p:cNvCxnSpPr>
          <p:nvPr/>
        </p:nvCxnSpPr>
        <p:spPr>
          <a:xfrm>
            <a:off x="6691229" y="3013782"/>
            <a:ext cx="0" cy="363225"/>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Afbeelding 3">
            <a:extLst>
              <a:ext uri="{FF2B5EF4-FFF2-40B4-BE49-F238E27FC236}">
                <a16:creationId xmlns:a16="http://schemas.microsoft.com/office/drawing/2014/main" id="{1E600373-1C09-C138-0206-5F77C542E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5" name="Tekstvak 4">
            <a:extLst>
              <a:ext uri="{FF2B5EF4-FFF2-40B4-BE49-F238E27FC236}">
                <a16:creationId xmlns:a16="http://schemas.microsoft.com/office/drawing/2014/main" id="{8DC25658-8B91-E21B-E564-7D760097F44F}"/>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
        <p:nvSpPr>
          <p:cNvPr id="6" name="Tekstvak 5">
            <a:extLst>
              <a:ext uri="{FF2B5EF4-FFF2-40B4-BE49-F238E27FC236}">
                <a16:creationId xmlns:a16="http://schemas.microsoft.com/office/drawing/2014/main" id="{B8BB5A8D-1E26-17DA-E17A-612A2D4DAA6F}"/>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7" name="Tekstvak 6">
            <a:extLst>
              <a:ext uri="{FF2B5EF4-FFF2-40B4-BE49-F238E27FC236}">
                <a16:creationId xmlns:a16="http://schemas.microsoft.com/office/drawing/2014/main" id="{974AD75B-1F03-CA50-A220-C4936383648B}"/>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Tree>
    <p:extLst>
      <p:ext uri="{BB962C8B-B14F-4D97-AF65-F5344CB8AC3E}">
        <p14:creationId xmlns:p14="http://schemas.microsoft.com/office/powerpoint/2010/main" val="103512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Een met een </a:t>
            </a:r>
            <a:r>
              <a:rPr lang="nl-NL" dirty="0" err="1"/>
              <a:t>for</a:t>
            </a:r>
            <a:r>
              <a:rPr lang="nl-NL" dirty="0"/>
              <a:t>-loop gevulde Array</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25</a:t>
            </a:fld>
            <a:endParaRPr lang="en-GB" dirty="0"/>
          </a:p>
        </p:txBody>
      </p:sp>
      <p:sp>
        <p:nvSpPr>
          <p:cNvPr id="12" name="Tijdelijke aanduiding voor inhoud 9">
            <a:extLst>
              <a:ext uri="{FF2B5EF4-FFF2-40B4-BE49-F238E27FC236}">
                <a16:creationId xmlns:a16="http://schemas.microsoft.com/office/drawing/2014/main" id="{B4C01B36-0A3A-48CA-92F3-A8E8773BB5CB}"/>
              </a:ext>
            </a:extLst>
          </p:cNvPr>
          <p:cNvSpPr txBox="1">
            <a:spLocks/>
          </p:cNvSpPr>
          <p:nvPr/>
        </p:nvSpPr>
        <p:spPr>
          <a:xfrm>
            <a:off x="2340000" y="2520000"/>
            <a:ext cx="9110749" cy="4212771"/>
          </a:xfrm>
          <a:prstGeom prst="rect">
            <a:avLst/>
          </a:prstGeom>
        </p:spPr>
        <p:txBody>
          <a:bodyPr vert="horz" lIns="91440" tIns="45720" rIns="91440" bIns="45720" rtlCol="0" anchor="t">
            <a:norm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925">
              <a:buNone/>
            </a:pPr>
            <a:r>
              <a:rPr lang="nl-NL" dirty="0">
                <a:latin typeface="Consolas" panose="020B0609020204030204" pitchFamily="49" charset="0"/>
                <a:cs typeface="Arial"/>
              </a:rPr>
              <a:t>1. int [] trein   =  new int [5];</a:t>
            </a:r>
          </a:p>
          <a:p>
            <a:pPr marL="0" indent="-34925">
              <a:buNone/>
            </a:pPr>
            <a:r>
              <a:rPr lang="nl-NL" dirty="0">
                <a:latin typeface="Consolas" panose="020B0609020204030204" pitchFamily="49" charset="0"/>
                <a:cs typeface="Arial"/>
              </a:rPr>
              <a:t>2. </a:t>
            </a:r>
          </a:p>
          <a:p>
            <a:pPr marL="0" indent="-34925">
              <a:buNone/>
            </a:pPr>
            <a:r>
              <a:rPr lang="nl-NL" dirty="0">
                <a:latin typeface="Consolas" panose="020B0609020204030204" pitchFamily="49" charset="0"/>
                <a:cs typeface="Arial"/>
              </a:rPr>
              <a:t>3. </a:t>
            </a:r>
            <a:r>
              <a:rPr lang="nl-NL" dirty="0" err="1">
                <a:latin typeface="Consolas" panose="020B0609020204030204" pitchFamily="49" charset="0"/>
                <a:cs typeface="Arial"/>
              </a:rPr>
              <a:t>for</a:t>
            </a:r>
            <a:r>
              <a:rPr lang="nl-NL" dirty="0">
                <a:latin typeface="Consolas" panose="020B0609020204030204" pitchFamily="49" charset="0"/>
                <a:cs typeface="Arial"/>
              </a:rPr>
              <a:t> (int wagon = 0; wagon &lt; 5; wagon++) {</a:t>
            </a:r>
          </a:p>
          <a:p>
            <a:pPr marL="0" indent="-34925">
              <a:buNone/>
            </a:pPr>
            <a:r>
              <a:rPr lang="nl-NL" dirty="0">
                <a:latin typeface="Consolas" panose="020B0609020204030204" pitchFamily="49" charset="0"/>
                <a:cs typeface="Arial"/>
              </a:rPr>
              <a:t>4.     trein [wagon] = 10 * (wagon + 1);</a:t>
            </a:r>
          </a:p>
          <a:p>
            <a:pPr marL="0" indent="-34925">
              <a:buNone/>
            </a:pPr>
            <a:r>
              <a:rPr lang="nl-NL" dirty="0">
                <a:latin typeface="Consolas" panose="020B0609020204030204" pitchFamily="49" charset="0"/>
                <a:cs typeface="Arial"/>
              </a:rPr>
              <a:t>5. }</a:t>
            </a:r>
          </a:p>
          <a:p>
            <a:pPr marL="0" indent="-34925">
              <a:buNone/>
            </a:pPr>
            <a:r>
              <a:rPr lang="nl-NL" dirty="0">
                <a:latin typeface="Consolas" panose="020B0609020204030204" pitchFamily="49" charset="0"/>
                <a:cs typeface="Arial"/>
              </a:rPr>
              <a:t>7. </a:t>
            </a:r>
            <a:r>
              <a:rPr lang="nl-NL" dirty="0" err="1">
                <a:latin typeface="Consolas" panose="020B0609020204030204" pitchFamily="49" charset="0"/>
                <a:cs typeface="Arial"/>
              </a:rPr>
              <a:t>for</a:t>
            </a:r>
            <a:r>
              <a:rPr lang="nl-NL" dirty="0">
                <a:latin typeface="Consolas" panose="020B0609020204030204" pitchFamily="49" charset="0"/>
                <a:cs typeface="Arial"/>
              </a:rPr>
              <a:t> (int wagon = 0; wagon &lt; </a:t>
            </a:r>
            <a:r>
              <a:rPr kumimoji="0" lang="nl-NL" altLang="nl-NL" b="1" i="0" u="sng" strike="noStrike" cap="none" normalizeH="0" baseline="0" dirty="0" err="1">
                <a:ln>
                  <a:noFill/>
                </a:ln>
                <a:solidFill>
                  <a:schemeClr val="tx1"/>
                </a:solidFill>
                <a:effectLst/>
                <a:latin typeface="Consolas" panose="020B0609020204030204" pitchFamily="49" charset="0"/>
              </a:rPr>
              <a:t>trein</a:t>
            </a:r>
            <a:r>
              <a:rPr kumimoji="0" lang="nl-NL" altLang="nl-NL" b="1" i="0" u="sng" strike="noStrike" cap="none" normalizeH="0" baseline="0" dirty="0" err="1">
                <a:ln>
                  <a:noFill/>
                </a:ln>
                <a:solidFill>
                  <a:srgbClr val="A9B7C6"/>
                </a:solidFill>
                <a:effectLst/>
                <a:latin typeface="Consolas" panose="020B0609020204030204" pitchFamily="49" charset="0"/>
              </a:rPr>
              <a:t>.</a:t>
            </a:r>
            <a:r>
              <a:rPr kumimoji="0" lang="nl-NL" altLang="nl-NL" b="1" i="0" u="sng" strike="noStrike" cap="none" normalizeH="0" baseline="0" dirty="0" err="1">
                <a:ln>
                  <a:noFill/>
                </a:ln>
                <a:solidFill>
                  <a:srgbClr val="9876AA"/>
                </a:solidFill>
                <a:effectLst/>
                <a:latin typeface="Consolas" panose="020B0609020204030204" pitchFamily="49" charset="0"/>
              </a:rPr>
              <a:t>length</a:t>
            </a:r>
            <a:r>
              <a:rPr lang="nl-NL" dirty="0">
                <a:latin typeface="Consolas" panose="020B0609020204030204" pitchFamily="49" charset="0"/>
                <a:cs typeface="Arial"/>
              </a:rPr>
              <a:t>; wagon++) {</a:t>
            </a:r>
          </a:p>
          <a:p>
            <a:pPr marL="0" indent="-34925">
              <a:buNone/>
            </a:pPr>
            <a:r>
              <a:rPr lang="nl-NL" dirty="0">
                <a:latin typeface="Consolas" panose="020B0609020204030204" pitchFamily="49" charset="0"/>
                <a:cs typeface="Arial"/>
              </a:rPr>
              <a:t>8.     trein [wagon] = 10 * (wagon + 1);</a:t>
            </a:r>
          </a:p>
          <a:p>
            <a:pPr marL="0" indent="-34925">
              <a:buNone/>
            </a:pPr>
            <a:r>
              <a:rPr lang="nl-NL" dirty="0">
                <a:latin typeface="Consolas" panose="020B0609020204030204" pitchFamily="49" charset="0"/>
                <a:cs typeface="Arial"/>
              </a:rPr>
              <a:t>9. }</a:t>
            </a:r>
          </a:p>
          <a:p>
            <a:pPr marL="0" indent="-34925">
              <a:buNone/>
            </a:pPr>
            <a:endParaRPr lang="nl-NL" dirty="0">
              <a:latin typeface="Consolas" panose="020B0609020204030204" pitchFamily="49" charset="0"/>
              <a:cs typeface="Arial"/>
            </a:endParaRPr>
          </a:p>
        </p:txBody>
      </p:sp>
      <p:sp>
        <p:nvSpPr>
          <p:cNvPr id="15" name="Ovaal 14">
            <a:extLst>
              <a:ext uri="{FF2B5EF4-FFF2-40B4-BE49-F238E27FC236}">
                <a16:creationId xmlns:a16="http://schemas.microsoft.com/office/drawing/2014/main" id="{1DE5B2F5-BB04-4B20-A9B9-4541009F2ECB}"/>
              </a:ext>
            </a:extLst>
          </p:cNvPr>
          <p:cNvSpPr/>
          <p:nvPr/>
        </p:nvSpPr>
        <p:spPr>
          <a:xfrm>
            <a:off x="6394249" y="4502872"/>
            <a:ext cx="2120973" cy="645715"/>
          </a:xfrm>
          <a:prstGeom prst="ellipse">
            <a:avLst/>
          </a:prstGeom>
          <a:noFill/>
          <a:ln w="47625" cap="flat" cmpd="sng" algn="ctr">
            <a:solidFill>
              <a:srgbClr val="FF00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6" name="Rechte verbindingslijn met pijl 15">
            <a:extLst>
              <a:ext uri="{FF2B5EF4-FFF2-40B4-BE49-F238E27FC236}">
                <a16:creationId xmlns:a16="http://schemas.microsoft.com/office/drawing/2014/main" id="{5E577CDC-0D1C-4B35-BEBB-7E998C87D1CE}"/>
              </a:ext>
            </a:extLst>
          </p:cNvPr>
          <p:cNvCxnSpPr>
            <a:cxnSpLocks/>
            <a:stCxn id="18" idx="4"/>
            <a:endCxn id="15" idx="1"/>
          </p:cNvCxnSpPr>
          <p:nvPr/>
        </p:nvCxnSpPr>
        <p:spPr>
          <a:xfrm>
            <a:off x="6691229" y="3808893"/>
            <a:ext cx="13629" cy="78854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al 16">
            <a:extLst>
              <a:ext uri="{FF2B5EF4-FFF2-40B4-BE49-F238E27FC236}">
                <a16:creationId xmlns:a16="http://schemas.microsoft.com/office/drawing/2014/main" id="{2DEC3161-23DC-4417-A196-7FFDB78BD8F4}"/>
              </a:ext>
            </a:extLst>
          </p:cNvPr>
          <p:cNvSpPr/>
          <p:nvPr/>
        </p:nvSpPr>
        <p:spPr>
          <a:xfrm>
            <a:off x="6442345" y="2596650"/>
            <a:ext cx="497767" cy="424509"/>
          </a:xfrm>
          <a:prstGeom prst="ellipse">
            <a:avLst/>
          </a:prstGeom>
          <a:noFill/>
          <a:ln w="47625" cap="flat" cmpd="sng" algn="ctr">
            <a:solidFill>
              <a:srgbClr val="FF00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Ovaal 17">
            <a:extLst>
              <a:ext uri="{FF2B5EF4-FFF2-40B4-BE49-F238E27FC236}">
                <a16:creationId xmlns:a16="http://schemas.microsoft.com/office/drawing/2014/main" id="{8028DDB7-7C11-4984-AB19-99C37D86C479}"/>
              </a:ext>
            </a:extLst>
          </p:cNvPr>
          <p:cNvSpPr/>
          <p:nvPr/>
        </p:nvSpPr>
        <p:spPr>
          <a:xfrm>
            <a:off x="6408414" y="3384384"/>
            <a:ext cx="565630" cy="424509"/>
          </a:xfrm>
          <a:prstGeom prst="ellipse">
            <a:avLst/>
          </a:prstGeom>
          <a:noFill/>
          <a:ln w="47625" cap="flat" cmpd="sng" algn="ctr">
            <a:solidFill>
              <a:srgbClr val="FF00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 name="Rechte verbindingslijn met pijl 18">
            <a:extLst>
              <a:ext uri="{FF2B5EF4-FFF2-40B4-BE49-F238E27FC236}">
                <a16:creationId xmlns:a16="http://schemas.microsoft.com/office/drawing/2014/main" id="{4E3528F1-15C9-43B2-B31E-F4108A80E0A6}"/>
              </a:ext>
            </a:extLst>
          </p:cNvPr>
          <p:cNvCxnSpPr>
            <a:cxnSpLocks/>
            <a:stCxn id="17" idx="4"/>
            <a:endCxn id="18" idx="0"/>
          </p:cNvCxnSpPr>
          <p:nvPr/>
        </p:nvCxnSpPr>
        <p:spPr>
          <a:xfrm>
            <a:off x="6691229" y="3021159"/>
            <a:ext cx="0" cy="363225"/>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Afbeelding 3">
            <a:extLst>
              <a:ext uri="{FF2B5EF4-FFF2-40B4-BE49-F238E27FC236}">
                <a16:creationId xmlns:a16="http://schemas.microsoft.com/office/drawing/2014/main" id="{19DEEE2D-CF86-042F-D3BD-A85E5A4EF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5" name="Tekstvak 4">
            <a:extLst>
              <a:ext uri="{FF2B5EF4-FFF2-40B4-BE49-F238E27FC236}">
                <a16:creationId xmlns:a16="http://schemas.microsoft.com/office/drawing/2014/main" id="{4A6EB7C4-ADA7-BEAE-1983-7A8A9B97C5A5}"/>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
        <p:nvSpPr>
          <p:cNvPr id="6" name="Tekstvak 5">
            <a:extLst>
              <a:ext uri="{FF2B5EF4-FFF2-40B4-BE49-F238E27FC236}">
                <a16:creationId xmlns:a16="http://schemas.microsoft.com/office/drawing/2014/main" id="{8EF01FEE-B60A-ADE4-7D87-A69987F293ED}"/>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7" name="Tekstvak 6">
            <a:extLst>
              <a:ext uri="{FF2B5EF4-FFF2-40B4-BE49-F238E27FC236}">
                <a16:creationId xmlns:a16="http://schemas.microsoft.com/office/drawing/2014/main" id="{8520B1BB-D24D-FE71-5D93-DAB3D9D634C2}"/>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Tree>
    <p:extLst>
      <p:ext uri="{BB962C8B-B14F-4D97-AF65-F5344CB8AC3E}">
        <p14:creationId xmlns:p14="http://schemas.microsoft.com/office/powerpoint/2010/main" val="172308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jdelijke aanduiding voor inhoud 9">
            <a:extLst>
              <a:ext uri="{FF2B5EF4-FFF2-40B4-BE49-F238E27FC236}">
                <a16:creationId xmlns:a16="http://schemas.microsoft.com/office/drawing/2014/main" id="{B4C01B36-0A3A-48CA-92F3-A8E8773BB5CB}"/>
              </a:ext>
            </a:extLst>
          </p:cNvPr>
          <p:cNvSpPr txBox="1">
            <a:spLocks/>
          </p:cNvSpPr>
          <p:nvPr/>
        </p:nvSpPr>
        <p:spPr>
          <a:xfrm>
            <a:off x="2340000" y="2520000"/>
            <a:ext cx="9110749" cy="4579749"/>
          </a:xfrm>
          <a:prstGeom prst="rect">
            <a:avLst/>
          </a:prstGeom>
        </p:spPr>
        <p:txBody>
          <a:bodyPr vert="horz" lIns="91440" tIns="45720" rIns="91440" bIns="45720" rtlCol="0" anchor="t">
            <a:norm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925">
              <a:buNone/>
            </a:pPr>
            <a:r>
              <a:rPr lang="nl-NL" dirty="0">
                <a:latin typeface="Consolas" panose="020B0609020204030204" pitchFamily="49" charset="0"/>
                <a:cs typeface="Arial"/>
              </a:rPr>
              <a:t>1. int [] trein   =  new int [5];</a:t>
            </a:r>
          </a:p>
          <a:p>
            <a:pPr marL="0" indent="-34925">
              <a:buNone/>
            </a:pPr>
            <a:r>
              <a:rPr lang="nl-NL" dirty="0">
                <a:latin typeface="Consolas" panose="020B0609020204030204" pitchFamily="49" charset="0"/>
                <a:cs typeface="Arial"/>
              </a:rPr>
              <a:t>2. </a:t>
            </a:r>
          </a:p>
          <a:p>
            <a:pPr marL="0" indent="-34925">
              <a:buNone/>
            </a:pPr>
            <a:r>
              <a:rPr lang="nl-NL" dirty="0">
                <a:latin typeface="Consolas" panose="020B0609020204030204" pitchFamily="49" charset="0"/>
                <a:cs typeface="Arial"/>
              </a:rPr>
              <a:t>3. </a:t>
            </a:r>
            <a:r>
              <a:rPr lang="nl-NL" dirty="0" err="1">
                <a:latin typeface="Consolas" panose="020B0609020204030204" pitchFamily="49" charset="0"/>
                <a:cs typeface="Arial"/>
              </a:rPr>
              <a:t>for</a:t>
            </a:r>
            <a:r>
              <a:rPr lang="nl-NL" dirty="0">
                <a:latin typeface="Consolas" panose="020B0609020204030204" pitchFamily="49" charset="0"/>
                <a:cs typeface="Arial"/>
              </a:rPr>
              <a:t> (int wagon = 0; wagon &lt; 5; wagon++) {</a:t>
            </a:r>
          </a:p>
          <a:p>
            <a:pPr marL="0" indent="-34925">
              <a:buNone/>
            </a:pPr>
            <a:r>
              <a:rPr lang="nl-NL" dirty="0">
                <a:latin typeface="Consolas" panose="020B0609020204030204" pitchFamily="49" charset="0"/>
                <a:cs typeface="Arial"/>
              </a:rPr>
              <a:t>4.     trein [wagon] = 10 * (wagon + 1);</a:t>
            </a:r>
          </a:p>
          <a:p>
            <a:pPr marL="0" indent="-34925">
              <a:buNone/>
            </a:pPr>
            <a:r>
              <a:rPr lang="nl-NL" dirty="0">
                <a:latin typeface="Consolas" panose="020B0609020204030204" pitchFamily="49" charset="0"/>
                <a:cs typeface="Arial"/>
              </a:rPr>
              <a:t>5. }</a:t>
            </a:r>
          </a:p>
          <a:p>
            <a:pPr marL="0" indent="-34925">
              <a:buNone/>
            </a:pPr>
            <a:r>
              <a:rPr lang="nl-NL" dirty="0">
                <a:latin typeface="Consolas" panose="020B0609020204030204" pitchFamily="49" charset="0"/>
                <a:cs typeface="Arial"/>
              </a:rPr>
              <a:t>7. </a:t>
            </a:r>
            <a:r>
              <a:rPr lang="nl-NL" dirty="0" err="1">
                <a:latin typeface="Consolas" panose="020B0609020204030204" pitchFamily="49" charset="0"/>
                <a:cs typeface="Arial"/>
              </a:rPr>
              <a:t>for</a:t>
            </a:r>
            <a:r>
              <a:rPr lang="nl-NL" dirty="0">
                <a:latin typeface="Consolas" panose="020B0609020204030204" pitchFamily="49" charset="0"/>
                <a:cs typeface="Arial"/>
              </a:rPr>
              <a:t> (int wagon = 0; wagon &lt; </a:t>
            </a:r>
            <a:r>
              <a:rPr kumimoji="0" lang="nl-NL" altLang="nl-NL" b="1" i="0" u="sng" strike="noStrike" cap="none" normalizeH="0" baseline="0" dirty="0" err="1">
                <a:ln>
                  <a:noFill/>
                </a:ln>
                <a:solidFill>
                  <a:schemeClr val="tx1"/>
                </a:solidFill>
                <a:effectLst/>
                <a:latin typeface="Consolas" panose="020B0609020204030204" pitchFamily="49" charset="0"/>
              </a:rPr>
              <a:t>trein</a:t>
            </a:r>
            <a:r>
              <a:rPr kumimoji="0" lang="nl-NL" altLang="nl-NL" b="1" i="0" u="sng" strike="noStrike" cap="none" normalizeH="0" baseline="0" dirty="0" err="1">
                <a:ln>
                  <a:noFill/>
                </a:ln>
                <a:solidFill>
                  <a:srgbClr val="A9B7C6"/>
                </a:solidFill>
                <a:effectLst/>
                <a:latin typeface="Consolas" panose="020B0609020204030204" pitchFamily="49" charset="0"/>
              </a:rPr>
              <a:t>.</a:t>
            </a:r>
            <a:r>
              <a:rPr kumimoji="0" lang="nl-NL" altLang="nl-NL" b="1" i="0" u="sng" strike="noStrike" cap="none" normalizeH="0" baseline="0" dirty="0" err="1">
                <a:ln>
                  <a:noFill/>
                </a:ln>
                <a:solidFill>
                  <a:srgbClr val="9876AA"/>
                </a:solidFill>
                <a:effectLst/>
                <a:latin typeface="Consolas" panose="020B0609020204030204" pitchFamily="49" charset="0"/>
              </a:rPr>
              <a:t>length</a:t>
            </a:r>
            <a:r>
              <a:rPr lang="nl-NL" dirty="0">
                <a:latin typeface="Consolas" panose="020B0609020204030204" pitchFamily="49" charset="0"/>
                <a:cs typeface="Arial"/>
              </a:rPr>
              <a:t>; wagon++) {</a:t>
            </a:r>
          </a:p>
          <a:p>
            <a:pPr marL="0" indent="-34925">
              <a:buNone/>
            </a:pPr>
            <a:r>
              <a:rPr lang="nl-NL" dirty="0">
                <a:latin typeface="Consolas" panose="020B0609020204030204" pitchFamily="49" charset="0"/>
                <a:cs typeface="Arial"/>
              </a:rPr>
              <a:t>8.     trein [wagon] = 10 * (wagon + 1);</a:t>
            </a:r>
          </a:p>
          <a:p>
            <a:pPr marL="0" indent="-34925">
              <a:buNone/>
            </a:pPr>
            <a:r>
              <a:rPr lang="nl-NL" dirty="0">
                <a:latin typeface="Consolas" panose="020B0609020204030204" pitchFamily="49" charset="0"/>
                <a:cs typeface="Arial"/>
              </a:rPr>
              <a:t>9. }</a:t>
            </a:r>
          </a:p>
          <a:p>
            <a:pPr marL="0" indent="-34925">
              <a:buNone/>
            </a:pPr>
            <a:endParaRPr lang="nl-NL" dirty="0">
              <a:latin typeface="Consolas" panose="020B0609020204030204" pitchFamily="49" charset="0"/>
              <a:cs typeface="Arial"/>
            </a:endParaRPr>
          </a:p>
        </p:txBody>
      </p:sp>
      <p:sp>
        <p:nvSpPr>
          <p:cNvPr id="20" name="Rechthoek 19">
            <a:extLst>
              <a:ext uri="{FF2B5EF4-FFF2-40B4-BE49-F238E27FC236}">
                <a16:creationId xmlns:a16="http://schemas.microsoft.com/office/drawing/2014/main" id="{DE4A6A91-3764-49CF-9656-49CDBF7176E7}"/>
              </a:ext>
            </a:extLst>
          </p:cNvPr>
          <p:cNvSpPr/>
          <p:nvPr/>
        </p:nvSpPr>
        <p:spPr>
          <a:xfrm>
            <a:off x="2337586" y="3377932"/>
            <a:ext cx="7992000" cy="1284649"/>
          </a:xfrm>
          <a:prstGeom prst="rect">
            <a:avLst/>
          </a:prstGeom>
          <a:solidFill>
            <a:srgbClr val="FF0000">
              <a:alpha val="14000"/>
            </a:srgbClr>
          </a:solidFill>
          <a:ln w="47625" cap="flat" cmpd="sng" algn="ctr">
            <a:solidFill>
              <a:srgbClr val="FF00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Titel 8"/>
          <p:cNvSpPr>
            <a:spLocks noGrp="1"/>
          </p:cNvSpPr>
          <p:nvPr>
            <p:ph type="title"/>
          </p:nvPr>
        </p:nvSpPr>
        <p:spPr>
          <a:xfrm>
            <a:off x="2271863" y="663073"/>
            <a:ext cx="9920137" cy="428835"/>
          </a:xfrm>
        </p:spPr>
        <p:txBody>
          <a:bodyPr/>
          <a:lstStyle/>
          <a:p>
            <a:r>
              <a:rPr lang="nl-NL" dirty="0"/>
              <a:t>Een met een </a:t>
            </a:r>
            <a:r>
              <a:rPr lang="nl-NL" dirty="0" err="1"/>
              <a:t>for</a:t>
            </a:r>
            <a:r>
              <a:rPr lang="nl-NL" dirty="0"/>
              <a:t>-loop gevulde Array</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26</a:t>
            </a:fld>
            <a:endParaRPr lang="en-GB" dirty="0"/>
          </a:p>
        </p:txBody>
      </p:sp>
      <p:grpSp>
        <p:nvGrpSpPr>
          <p:cNvPr id="17" name="Groep 16">
            <a:extLst>
              <a:ext uri="{FF2B5EF4-FFF2-40B4-BE49-F238E27FC236}">
                <a16:creationId xmlns:a16="http://schemas.microsoft.com/office/drawing/2014/main" id="{18CB3AA3-54D7-4650-A93D-923B28279D0F}"/>
              </a:ext>
            </a:extLst>
          </p:cNvPr>
          <p:cNvGrpSpPr/>
          <p:nvPr/>
        </p:nvGrpSpPr>
        <p:grpSpPr>
          <a:xfrm>
            <a:off x="2323297" y="3423057"/>
            <a:ext cx="8006287" cy="1200149"/>
            <a:chOff x="9485745" y="4304897"/>
            <a:chExt cx="1080000" cy="1086211"/>
          </a:xfrm>
        </p:grpSpPr>
        <p:cxnSp>
          <p:nvCxnSpPr>
            <p:cNvPr id="18" name="Rechte verbindingslijn 17">
              <a:extLst>
                <a:ext uri="{FF2B5EF4-FFF2-40B4-BE49-F238E27FC236}">
                  <a16:creationId xmlns:a16="http://schemas.microsoft.com/office/drawing/2014/main" id="{9325F669-7C3B-446E-8A18-A2BD95EF30D7}"/>
                </a:ext>
              </a:extLst>
            </p:cNvPr>
            <p:cNvCxnSpPr>
              <a:cxnSpLocks/>
            </p:cNvCxnSpPr>
            <p:nvPr/>
          </p:nvCxnSpPr>
          <p:spPr>
            <a:xfrm>
              <a:off x="9485745" y="4304897"/>
              <a:ext cx="1080000" cy="1079248"/>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chte verbindingslijn 18">
              <a:extLst>
                <a:ext uri="{FF2B5EF4-FFF2-40B4-BE49-F238E27FC236}">
                  <a16:creationId xmlns:a16="http://schemas.microsoft.com/office/drawing/2014/main" id="{7C3B18F7-85AC-4135-A9A7-C59A24B82574}"/>
                </a:ext>
              </a:extLst>
            </p:cNvPr>
            <p:cNvCxnSpPr>
              <a:cxnSpLocks/>
            </p:cNvCxnSpPr>
            <p:nvPr/>
          </p:nvCxnSpPr>
          <p:spPr>
            <a:xfrm flipH="1">
              <a:off x="9485745" y="4311860"/>
              <a:ext cx="1080000" cy="1079248"/>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1" name="Rechthoek 20">
            <a:extLst>
              <a:ext uri="{FF2B5EF4-FFF2-40B4-BE49-F238E27FC236}">
                <a16:creationId xmlns:a16="http://schemas.microsoft.com/office/drawing/2014/main" id="{E00D189D-4B34-4DBF-9BDB-615013109816}"/>
              </a:ext>
            </a:extLst>
          </p:cNvPr>
          <p:cNvSpPr/>
          <p:nvPr/>
        </p:nvSpPr>
        <p:spPr>
          <a:xfrm>
            <a:off x="2337584" y="4652784"/>
            <a:ext cx="7992000" cy="1284649"/>
          </a:xfrm>
          <a:prstGeom prst="rect">
            <a:avLst/>
          </a:prstGeom>
          <a:solidFill>
            <a:srgbClr val="006400">
              <a:alpha val="14000"/>
            </a:srgbClr>
          </a:solidFill>
          <a:ln w="47625" cap="flat" cmpd="sng" algn="ctr">
            <a:solidFill>
              <a:srgbClr val="0064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 name="Afbeelding 7">
            <a:extLst>
              <a:ext uri="{FF2B5EF4-FFF2-40B4-BE49-F238E27FC236}">
                <a16:creationId xmlns:a16="http://schemas.microsoft.com/office/drawing/2014/main" id="{8AFC7CFC-2485-8BF4-7F0A-EC12413D5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10" name="Tekstvak 9">
            <a:extLst>
              <a:ext uri="{FF2B5EF4-FFF2-40B4-BE49-F238E27FC236}">
                <a16:creationId xmlns:a16="http://schemas.microsoft.com/office/drawing/2014/main" id="{AE2BD2D9-09F3-D9E9-321B-655BF6F32A7C}"/>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
        <p:nvSpPr>
          <p:cNvPr id="11" name="Tekstvak 10">
            <a:extLst>
              <a:ext uri="{FF2B5EF4-FFF2-40B4-BE49-F238E27FC236}">
                <a16:creationId xmlns:a16="http://schemas.microsoft.com/office/drawing/2014/main" id="{8F9D7B81-961F-3F94-A4E1-4A8D3C83D8A2}"/>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13" name="Tekstvak 12">
            <a:extLst>
              <a:ext uri="{FF2B5EF4-FFF2-40B4-BE49-F238E27FC236}">
                <a16:creationId xmlns:a16="http://schemas.microsoft.com/office/drawing/2014/main" id="{DFCFE980-5E8F-030F-A0EE-9906BCF144D2}"/>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Tree>
    <p:extLst>
      <p:ext uri="{BB962C8B-B14F-4D97-AF65-F5344CB8AC3E}">
        <p14:creationId xmlns:p14="http://schemas.microsoft.com/office/powerpoint/2010/main" val="315850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Een met een </a:t>
            </a:r>
            <a:r>
              <a:rPr lang="nl-NL" dirty="0" err="1"/>
              <a:t>for</a:t>
            </a:r>
            <a:r>
              <a:rPr lang="nl-NL" dirty="0"/>
              <a:t>-loop gevulde Array</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27</a:t>
            </a:fld>
            <a:endParaRPr lang="en-GB" dirty="0"/>
          </a:p>
        </p:txBody>
      </p:sp>
      <p:pic>
        <p:nvPicPr>
          <p:cNvPr id="4" name="Afbeelding 3">
            <a:extLst>
              <a:ext uri="{FF2B5EF4-FFF2-40B4-BE49-F238E27FC236}">
                <a16:creationId xmlns:a16="http://schemas.microsoft.com/office/drawing/2014/main" id="{2B7E2DF7-52C1-D47F-E889-A9D8C6650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5" name="Tekstvak 4">
            <a:extLst>
              <a:ext uri="{FF2B5EF4-FFF2-40B4-BE49-F238E27FC236}">
                <a16:creationId xmlns:a16="http://schemas.microsoft.com/office/drawing/2014/main" id="{14F02A7B-8F17-CBFD-8528-8C5AD0B995B9}"/>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
        <p:nvSpPr>
          <p:cNvPr id="6" name="Tekstvak 5">
            <a:extLst>
              <a:ext uri="{FF2B5EF4-FFF2-40B4-BE49-F238E27FC236}">
                <a16:creationId xmlns:a16="http://schemas.microsoft.com/office/drawing/2014/main" id="{E2156DE8-4E65-32B5-B305-B04850B81FAD}"/>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7" name="Tekstvak 6">
            <a:extLst>
              <a:ext uri="{FF2B5EF4-FFF2-40B4-BE49-F238E27FC236}">
                <a16:creationId xmlns:a16="http://schemas.microsoft.com/office/drawing/2014/main" id="{72C02DAA-4614-1F9F-7CE5-7468BEABBE78}"/>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
        <p:nvSpPr>
          <p:cNvPr id="8" name="Tijdelijke aanduiding voor inhoud 9">
            <a:extLst>
              <a:ext uri="{FF2B5EF4-FFF2-40B4-BE49-F238E27FC236}">
                <a16:creationId xmlns:a16="http://schemas.microsoft.com/office/drawing/2014/main" id="{2B4F5970-ED07-46B9-6D9E-1EC47CB29DD1}"/>
              </a:ext>
            </a:extLst>
          </p:cNvPr>
          <p:cNvSpPr txBox="1">
            <a:spLocks/>
          </p:cNvSpPr>
          <p:nvPr/>
        </p:nvSpPr>
        <p:spPr>
          <a:xfrm>
            <a:off x="2340000" y="2520000"/>
            <a:ext cx="9110749" cy="4212771"/>
          </a:xfrm>
          <a:prstGeom prst="rect">
            <a:avLst/>
          </a:prstGeom>
        </p:spPr>
        <p:txBody>
          <a:bodyPr vert="horz" lIns="91440" tIns="45720" rIns="91440" bIns="45720" rtlCol="0" anchor="t">
            <a:norm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925">
              <a:buNone/>
            </a:pPr>
            <a:r>
              <a:rPr lang="nl-NL" dirty="0">
                <a:latin typeface="Consolas" panose="020B0609020204030204" pitchFamily="49" charset="0"/>
                <a:cs typeface="Arial"/>
              </a:rPr>
              <a:t>1. int [] trein   =  new int [5];</a:t>
            </a:r>
          </a:p>
          <a:p>
            <a:pPr marL="0" indent="-34925">
              <a:buNone/>
            </a:pPr>
            <a:r>
              <a:rPr lang="nl-NL" dirty="0">
                <a:latin typeface="Consolas" panose="020B0609020204030204" pitchFamily="49" charset="0"/>
                <a:cs typeface="Arial"/>
              </a:rPr>
              <a:t>2. </a:t>
            </a:r>
          </a:p>
          <a:p>
            <a:pPr marL="0" indent="-34925">
              <a:buNone/>
            </a:pPr>
            <a:r>
              <a:rPr lang="nl-NL" dirty="0">
                <a:latin typeface="Consolas" panose="020B0609020204030204" pitchFamily="49" charset="0"/>
                <a:cs typeface="Arial"/>
              </a:rPr>
              <a:t>3. </a:t>
            </a:r>
            <a:r>
              <a:rPr lang="nl-NL" dirty="0" err="1">
                <a:latin typeface="Consolas" panose="020B0609020204030204" pitchFamily="49" charset="0"/>
                <a:cs typeface="Arial"/>
              </a:rPr>
              <a:t>for</a:t>
            </a:r>
            <a:r>
              <a:rPr lang="nl-NL" dirty="0">
                <a:latin typeface="Consolas" panose="020B0609020204030204" pitchFamily="49" charset="0"/>
                <a:cs typeface="Arial"/>
              </a:rPr>
              <a:t> (int wagon = 0; wagon &lt; </a:t>
            </a:r>
            <a:r>
              <a:rPr kumimoji="0" lang="nl-NL" altLang="nl-NL" b="1" i="0" u="sng" strike="noStrike" cap="none" normalizeH="0" baseline="0" dirty="0" err="1">
                <a:ln>
                  <a:noFill/>
                </a:ln>
                <a:solidFill>
                  <a:schemeClr val="tx1"/>
                </a:solidFill>
                <a:effectLst/>
                <a:latin typeface="Consolas" panose="020B0609020204030204" pitchFamily="49" charset="0"/>
              </a:rPr>
              <a:t>trein</a:t>
            </a:r>
            <a:r>
              <a:rPr kumimoji="0" lang="nl-NL" altLang="nl-NL" b="1" i="0" u="sng" strike="noStrike" cap="none" normalizeH="0" baseline="0" dirty="0" err="1">
                <a:ln>
                  <a:noFill/>
                </a:ln>
                <a:solidFill>
                  <a:srgbClr val="A9B7C6"/>
                </a:solidFill>
                <a:effectLst/>
                <a:latin typeface="Consolas" panose="020B0609020204030204" pitchFamily="49" charset="0"/>
              </a:rPr>
              <a:t>.</a:t>
            </a:r>
            <a:r>
              <a:rPr kumimoji="0" lang="nl-NL" altLang="nl-NL" b="1" i="0" u="sng" strike="noStrike" cap="none" normalizeH="0" baseline="0" dirty="0" err="1">
                <a:ln>
                  <a:noFill/>
                </a:ln>
                <a:solidFill>
                  <a:srgbClr val="9876AA"/>
                </a:solidFill>
                <a:effectLst/>
                <a:latin typeface="Consolas" panose="020B0609020204030204" pitchFamily="49" charset="0"/>
              </a:rPr>
              <a:t>length</a:t>
            </a:r>
            <a:r>
              <a:rPr lang="nl-NL" dirty="0">
                <a:latin typeface="Consolas" panose="020B0609020204030204" pitchFamily="49" charset="0"/>
                <a:cs typeface="Arial"/>
              </a:rPr>
              <a:t>; wagon++) {</a:t>
            </a:r>
          </a:p>
          <a:p>
            <a:pPr marL="0" indent="-34925">
              <a:buNone/>
            </a:pPr>
            <a:r>
              <a:rPr lang="nl-NL" dirty="0">
                <a:latin typeface="Consolas" panose="020B0609020204030204" pitchFamily="49" charset="0"/>
                <a:cs typeface="Arial"/>
              </a:rPr>
              <a:t>4.     trein [wagon] = 10 * (wagon + 1);</a:t>
            </a:r>
          </a:p>
          <a:p>
            <a:pPr marL="0" indent="-34925">
              <a:buNone/>
            </a:pPr>
            <a:r>
              <a:rPr lang="nl-NL" dirty="0">
                <a:latin typeface="Consolas" panose="020B0609020204030204" pitchFamily="49" charset="0"/>
                <a:cs typeface="Arial"/>
              </a:rPr>
              <a:t>5. }</a:t>
            </a:r>
          </a:p>
          <a:p>
            <a:pPr marL="0" indent="-34925">
              <a:buNone/>
            </a:pPr>
            <a:endParaRPr lang="nl-NL" dirty="0">
              <a:latin typeface="Consolas" panose="020B0609020204030204" pitchFamily="49" charset="0"/>
              <a:cs typeface="Arial"/>
            </a:endParaRPr>
          </a:p>
        </p:txBody>
      </p:sp>
      <p:sp>
        <p:nvSpPr>
          <p:cNvPr id="10" name="Rechthoek 9">
            <a:extLst>
              <a:ext uri="{FF2B5EF4-FFF2-40B4-BE49-F238E27FC236}">
                <a16:creationId xmlns:a16="http://schemas.microsoft.com/office/drawing/2014/main" id="{EA69563C-8FC7-F076-A1D3-A1DC3E964549}"/>
              </a:ext>
            </a:extLst>
          </p:cNvPr>
          <p:cNvSpPr/>
          <p:nvPr/>
        </p:nvSpPr>
        <p:spPr>
          <a:xfrm>
            <a:off x="2337585" y="3326311"/>
            <a:ext cx="7992000" cy="1284649"/>
          </a:xfrm>
          <a:prstGeom prst="rect">
            <a:avLst/>
          </a:prstGeom>
          <a:solidFill>
            <a:srgbClr val="006400">
              <a:alpha val="14000"/>
            </a:srgbClr>
          </a:solidFill>
          <a:ln w="47625" cap="flat" cmpd="sng" algn="ctr">
            <a:solidFill>
              <a:srgbClr val="0064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6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Een met een </a:t>
            </a:r>
            <a:r>
              <a:rPr lang="nl-NL" dirty="0" err="1"/>
              <a:t>for</a:t>
            </a:r>
            <a:r>
              <a:rPr lang="nl-NL" dirty="0"/>
              <a:t>-loop gevulde Array</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28</a:t>
            </a:fld>
            <a:endParaRPr lang="en-GB" dirty="0"/>
          </a:p>
        </p:txBody>
      </p:sp>
      <p:pic>
        <p:nvPicPr>
          <p:cNvPr id="4" name="Afbeelding 3">
            <a:extLst>
              <a:ext uri="{FF2B5EF4-FFF2-40B4-BE49-F238E27FC236}">
                <a16:creationId xmlns:a16="http://schemas.microsoft.com/office/drawing/2014/main" id="{751A50C0-F55C-C659-5677-740F1EE9B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5" name="Tekstvak 4">
            <a:extLst>
              <a:ext uri="{FF2B5EF4-FFF2-40B4-BE49-F238E27FC236}">
                <a16:creationId xmlns:a16="http://schemas.microsoft.com/office/drawing/2014/main" id="{538FCE1E-074A-48F4-E704-EECDDD239950}"/>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
        <p:nvSpPr>
          <p:cNvPr id="6" name="Tekstvak 5">
            <a:extLst>
              <a:ext uri="{FF2B5EF4-FFF2-40B4-BE49-F238E27FC236}">
                <a16:creationId xmlns:a16="http://schemas.microsoft.com/office/drawing/2014/main" id="{83083B09-0AAD-3AF0-5C5F-FB7C06D2D416}"/>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7" name="Tekstvak 6">
            <a:extLst>
              <a:ext uri="{FF2B5EF4-FFF2-40B4-BE49-F238E27FC236}">
                <a16:creationId xmlns:a16="http://schemas.microsoft.com/office/drawing/2014/main" id="{357E2E8A-47C6-D0FD-A7E4-9C20CEC56A5C}"/>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
        <p:nvSpPr>
          <p:cNvPr id="8" name="Tijdelijke aanduiding voor inhoud 9">
            <a:extLst>
              <a:ext uri="{FF2B5EF4-FFF2-40B4-BE49-F238E27FC236}">
                <a16:creationId xmlns:a16="http://schemas.microsoft.com/office/drawing/2014/main" id="{18BB13B0-58ED-E12E-96D3-7F4A1C076E29}"/>
              </a:ext>
            </a:extLst>
          </p:cNvPr>
          <p:cNvSpPr txBox="1">
            <a:spLocks/>
          </p:cNvSpPr>
          <p:nvPr/>
        </p:nvSpPr>
        <p:spPr>
          <a:xfrm>
            <a:off x="2340000" y="2520000"/>
            <a:ext cx="9110749" cy="4212771"/>
          </a:xfrm>
          <a:prstGeom prst="rect">
            <a:avLst/>
          </a:prstGeom>
        </p:spPr>
        <p:txBody>
          <a:bodyPr vert="horz" lIns="91440" tIns="45720" rIns="91440" bIns="45720" rtlCol="0" anchor="t">
            <a:norm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925">
              <a:buNone/>
            </a:pPr>
            <a:r>
              <a:rPr lang="nl-NL" dirty="0">
                <a:latin typeface="Consolas" panose="020B0609020204030204" pitchFamily="49" charset="0"/>
                <a:cs typeface="Arial"/>
              </a:rPr>
              <a:t>1. int [] trein   =  new int [5];</a:t>
            </a:r>
          </a:p>
          <a:p>
            <a:pPr marL="0" indent="-34925">
              <a:buNone/>
            </a:pPr>
            <a:r>
              <a:rPr lang="nl-NL" dirty="0">
                <a:latin typeface="Consolas" panose="020B0609020204030204" pitchFamily="49" charset="0"/>
                <a:cs typeface="Arial"/>
              </a:rPr>
              <a:t>2. </a:t>
            </a:r>
          </a:p>
          <a:p>
            <a:pPr marL="0" indent="-34925">
              <a:buNone/>
            </a:pPr>
            <a:r>
              <a:rPr lang="nl-NL" dirty="0">
                <a:latin typeface="Consolas" panose="020B0609020204030204" pitchFamily="49" charset="0"/>
                <a:cs typeface="Arial"/>
              </a:rPr>
              <a:t>3. </a:t>
            </a:r>
            <a:r>
              <a:rPr lang="nl-NL" dirty="0" err="1">
                <a:latin typeface="Consolas" panose="020B0609020204030204" pitchFamily="49" charset="0"/>
                <a:cs typeface="Arial"/>
              </a:rPr>
              <a:t>for</a:t>
            </a:r>
            <a:r>
              <a:rPr lang="nl-NL" dirty="0">
                <a:latin typeface="Consolas" panose="020B0609020204030204" pitchFamily="49" charset="0"/>
                <a:cs typeface="Arial"/>
              </a:rPr>
              <a:t> (int wagon = 0; wagon &lt; </a:t>
            </a:r>
            <a:r>
              <a:rPr kumimoji="0" lang="nl-NL" altLang="nl-NL" b="1" i="0" u="sng" strike="noStrike" cap="none" normalizeH="0" baseline="0" dirty="0" err="1">
                <a:ln>
                  <a:noFill/>
                </a:ln>
                <a:solidFill>
                  <a:schemeClr val="tx1"/>
                </a:solidFill>
                <a:effectLst/>
                <a:latin typeface="Consolas" panose="020B0609020204030204" pitchFamily="49" charset="0"/>
              </a:rPr>
              <a:t>trein</a:t>
            </a:r>
            <a:r>
              <a:rPr kumimoji="0" lang="nl-NL" altLang="nl-NL" b="1" i="0" u="sng" strike="noStrike" cap="none" normalizeH="0" baseline="0" dirty="0" err="1">
                <a:ln>
                  <a:noFill/>
                </a:ln>
                <a:solidFill>
                  <a:srgbClr val="A9B7C6"/>
                </a:solidFill>
                <a:effectLst/>
                <a:latin typeface="Consolas" panose="020B0609020204030204" pitchFamily="49" charset="0"/>
              </a:rPr>
              <a:t>.</a:t>
            </a:r>
            <a:r>
              <a:rPr kumimoji="0" lang="nl-NL" altLang="nl-NL" b="1" i="0" u="sng" strike="noStrike" cap="none" normalizeH="0" baseline="0" dirty="0" err="1">
                <a:ln>
                  <a:noFill/>
                </a:ln>
                <a:solidFill>
                  <a:srgbClr val="9876AA"/>
                </a:solidFill>
                <a:effectLst/>
                <a:latin typeface="Consolas" panose="020B0609020204030204" pitchFamily="49" charset="0"/>
              </a:rPr>
              <a:t>length</a:t>
            </a:r>
            <a:r>
              <a:rPr lang="nl-NL" dirty="0">
                <a:latin typeface="Consolas" panose="020B0609020204030204" pitchFamily="49" charset="0"/>
                <a:cs typeface="Arial"/>
              </a:rPr>
              <a:t>; wagon++) {</a:t>
            </a:r>
          </a:p>
          <a:p>
            <a:pPr marL="0" indent="-34925">
              <a:buNone/>
            </a:pPr>
            <a:r>
              <a:rPr lang="nl-NL" dirty="0">
                <a:latin typeface="Consolas" panose="020B0609020204030204" pitchFamily="49" charset="0"/>
                <a:cs typeface="Arial"/>
              </a:rPr>
              <a:t>4.     trein [wagon] = 10 * (wagon + 1);</a:t>
            </a:r>
          </a:p>
          <a:p>
            <a:pPr marL="0" indent="-34925">
              <a:buNone/>
            </a:pPr>
            <a:r>
              <a:rPr lang="nl-NL" dirty="0">
                <a:latin typeface="Consolas" panose="020B0609020204030204" pitchFamily="49" charset="0"/>
                <a:cs typeface="Arial"/>
              </a:rPr>
              <a:t>5. }</a:t>
            </a:r>
          </a:p>
          <a:p>
            <a:pPr marL="0" indent="-34925">
              <a:buNone/>
            </a:pPr>
            <a:r>
              <a:rPr lang="nl-NL" dirty="0">
                <a:latin typeface="Consolas" panose="020B0609020204030204" pitchFamily="49" charset="0"/>
                <a:cs typeface="Arial"/>
              </a:rPr>
              <a:t>7. </a:t>
            </a:r>
            <a:r>
              <a:rPr lang="nl-NL" dirty="0" err="1">
                <a:latin typeface="Consolas" panose="020B0609020204030204" pitchFamily="49" charset="0"/>
                <a:cs typeface="Arial"/>
              </a:rPr>
              <a:t>for</a:t>
            </a:r>
            <a:r>
              <a:rPr lang="nl-NL" dirty="0">
                <a:latin typeface="Consolas" panose="020B0609020204030204" pitchFamily="49" charset="0"/>
                <a:cs typeface="Arial"/>
              </a:rPr>
              <a:t> (int wag</a:t>
            </a:r>
            <a:r>
              <a:rPr lang="nl-NL" dirty="0">
                <a:solidFill>
                  <a:schemeClr val="tx1"/>
                </a:solidFill>
                <a:latin typeface="Consolas" panose="020B0609020204030204" pitchFamily="49" charset="0"/>
                <a:cs typeface="Arial"/>
              </a:rPr>
              <a:t>on = 1; wagon &lt;= </a:t>
            </a:r>
            <a:r>
              <a:rPr kumimoji="0" lang="nl-NL" altLang="nl-NL" i="0" strike="noStrike" cap="none" normalizeH="0" baseline="0" dirty="0" err="1">
                <a:ln>
                  <a:noFill/>
                </a:ln>
                <a:solidFill>
                  <a:schemeClr val="tx1"/>
                </a:solidFill>
                <a:effectLst/>
                <a:latin typeface="Consolas" panose="020B0609020204030204" pitchFamily="49" charset="0"/>
              </a:rPr>
              <a:t>trein.length</a:t>
            </a:r>
            <a:r>
              <a:rPr lang="nl-NL" dirty="0">
                <a:solidFill>
                  <a:schemeClr val="tx1"/>
                </a:solidFill>
                <a:latin typeface="Consolas" panose="020B0609020204030204" pitchFamily="49" charset="0"/>
                <a:cs typeface="Arial"/>
              </a:rPr>
              <a:t>; wagon++) {</a:t>
            </a:r>
          </a:p>
          <a:p>
            <a:pPr marL="0" indent="-34925">
              <a:buNone/>
            </a:pPr>
            <a:r>
              <a:rPr lang="nl-NL" dirty="0">
                <a:latin typeface="Consolas" panose="020B0609020204030204" pitchFamily="49" charset="0"/>
                <a:cs typeface="Arial"/>
              </a:rPr>
              <a:t>8.     trein [wagon] = 10 * (wagon + 1);</a:t>
            </a:r>
          </a:p>
          <a:p>
            <a:pPr marL="0" indent="-34925">
              <a:buNone/>
            </a:pPr>
            <a:r>
              <a:rPr lang="nl-NL" dirty="0">
                <a:latin typeface="Consolas" panose="020B0609020204030204" pitchFamily="49" charset="0"/>
                <a:cs typeface="Arial"/>
              </a:rPr>
              <a:t>9. }</a:t>
            </a:r>
          </a:p>
          <a:p>
            <a:pPr marL="0" indent="-34925">
              <a:buNone/>
            </a:pPr>
            <a:endParaRPr lang="nl-NL" dirty="0">
              <a:latin typeface="Consolas" panose="020B0609020204030204" pitchFamily="49" charset="0"/>
              <a:cs typeface="Arial"/>
            </a:endParaRPr>
          </a:p>
        </p:txBody>
      </p:sp>
      <p:sp>
        <p:nvSpPr>
          <p:cNvPr id="10" name="Rechthoek 9">
            <a:extLst>
              <a:ext uri="{FF2B5EF4-FFF2-40B4-BE49-F238E27FC236}">
                <a16:creationId xmlns:a16="http://schemas.microsoft.com/office/drawing/2014/main" id="{90A62D13-24AC-6CAA-A3D4-EC2C58F5D06B}"/>
              </a:ext>
            </a:extLst>
          </p:cNvPr>
          <p:cNvSpPr/>
          <p:nvPr/>
        </p:nvSpPr>
        <p:spPr>
          <a:xfrm>
            <a:off x="2337585" y="3326311"/>
            <a:ext cx="7992000" cy="1284649"/>
          </a:xfrm>
          <a:prstGeom prst="rect">
            <a:avLst/>
          </a:prstGeom>
          <a:solidFill>
            <a:srgbClr val="006400">
              <a:alpha val="14000"/>
            </a:srgbClr>
          </a:solidFill>
          <a:ln w="47625" cap="flat" cmpd="sng" algn="ctr">
            <a:solidFill>
              <a:srgbClr val="0064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 name="Rechte verbindingslijn met pijl 10">
            <a:extLst>
              <a:ext uri="{FF2B5EF4-FFF2-40B4-BE49-F238E27FC236}">
                <a16:creationId xmlns:a16="http://schemas.microsoft.com/office/drawing/2014/main" id="{21CBB794-2CB4-EAEB-D6FE-421BD1F9767E}"/>
              </a:ext>
            </a:extLst>
          </p:cNvPr>
          <p:cNvCxnSpPr>
            <a:cxnSpLocks/>
            <a:stCxn id="15" idx="1"/>
          </p:cNvCxnSpPr>
          <p:nvPr/>
        </p:nvCxnSpPr>
        <p:spPr>
          <a:xfrm flipH="1" flipV="1">
            <a:off x="4461387" y="2368826"/>
            <a:ext cx="701761" cy="1119671"/>
          </a:xfrm>
          <a:prstGeom prst="straightConnector1">
            <a:avLst/>
          </a:prstGeom>
          <a:ln w="47625">
            <a:solidFill>
              <a:srgbClr val="006400"/>
            </a:solidFill>
            <a:tailEnd type="triangle"/>
          </a:ln>
        </p:spPr>
        <p:style>
          <a:lnRef idx="1">
            <a:schemeClr val="accent1"/>
          </a:lnRef>
          <a:fillRef idx="0">
            <a:schemeClr val="accent1"/>
          </a:fillRef>
          <a:effectRef idx="0">
            <a:schemeClr val="accent1"/>
          </a:effectRef>
          <a:fontRef idx="minor">
            <a:schemeClr val="tx1"/>
          </a:fontRef>
        </p:style>
      </p:cxnSp>
      <p:sp>
        <p:nvSpPr>
          <p:cNvPr id="15" name="Ovaal 14">
            <a:extLst>
              <a:ext uri="{FF2B5EF4-FFF2-40B4-BE49-F238E27FC236}">
                <a16:creationId xmlns:a16="http://schemas.microsoft.com/office/drawing/2014/main" id="{B57E15CC-F565-2636-A078-4CB2689C2013}"/>
              </a:ext>
            </a:extLst>
          </p:cNvPr>
          <p:cNvSpPr/>
          <p:nvPr/>
        </p:nvSpPr>
        <p:spPr>
          <a:xfrm>
            <a:off x="5110426" y="3443511"/>
            <a:ext cx="360011" cy="307181"/>
          </a:xfrm>
          <a:prstGeom prst="ellipse">
            <a:avLst/>
          </a:prstGeom>
          <a:noFill/>
          <a:ln w="47625" cap="flat" cmpd="sng" algn="ctr">
            <a:solidFill>
              <a:srgbClr val="0064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86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Een met een </a:t>
            </a:r>
            <a:r>
              <a:rPr lang="nl-NL" dirty="0" err="1"/>
              <a:t>for</a:t>
            </a:r>
            <a:r>
              <a:rPr lang="nl-NL" dirty="0"/>
              <a:t>-loop gevulde Array</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29</a:t>
            </a:fld>
            <a:endParaRPr lang="en-GB" dirty="0"/>
          </a:p>
        </p:txBody>
      </p:sp>
      <p:pic>
        <p:nvPicPr>
          <p:cNvPr id="4" name="Afbeelding 3">
            <a:extLst>
              <a:ext uri="{FF2B5EF4-FFF2-40B4-BE49-F238E27FC236}">
                <a16:creationId xmlns:a16="http://schemas.microsoft.com/office/drawing/2014/main" id="{9841DD5E-30F8-66AD-7975-467CB03BE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5" name="Tekstvak 4">
            <a:extLst>
              <a:ext uri="{FF2B5EF4-FFF2-40B4-BE49-F238E27FC236}">
                <a16:creationId xmlns:a16="http://schemas.microsoft.com/office/drawing/2014/main" id="{E1B4075D-5825-6CE9-71A6-DDA6DDC712AF}"/>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
        <p:nvSpPr>
          <p:cNvPr id="6" name="Tekstvak 5">
            <a:extLst>
              <a:ext uri="{FF2B5EF4-FFF2-40B4-BE49-F238E27FC236}">
                <a16:creationId xmlns:a16="http://schemas.microsoft.com/office/drawing/2014/main" id="{7B540815-63FB-9FE4-6CCD-04D18D51B0DF}"/>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7" name="Tekstvak 6">
            <a:extLst>
              <a:ext uri="{FF2B5EF4-FFF2-40B4-BE49-F238E27FC236}">
                <a16:creationId xmlns:a16="http://schemas.microsoft.com/office/drawing/2014/main" id="{15DC77E3-1196-161D-3F30-25BAC6BB17C7}"/>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
        <p:nvSpPr>
          <p:cNvPr id="33" name="Tijdelijke aanduiding voor inhoud 9">
            <a:extLst>
              <a:ext uri="{FF2B5EF4-FFF2-40B4-BE49-F238E27FC236}">
                <a16:creationId xmlns:a16="http://schemas.microsoft.com/office/drawing/2014/main" id="{0FD76C19-2511-1534-0081-92F9DFF96A0A}"/>
              </a:ext>
            </a:extLst>
          </p:cNvPr>
          <p:cNvSpPr txBox="1">
            <a:spLocks/>
          </p:cNvSpPr>
          <p:nvPr/>
        </p:nvSpPr>
        <p:spPr>
          <a:xfrm>
            <a:off x="2340000" y="2520000"/>
            <a:ext cx="9110749" cy="4212771"/>
          </a:xfrm>
          <a:prstGeom prst="rect">
            <a:avLst/>
          </a:prstGeom>
        </p:spPr>
        <p:txBody>
          <a:bodyPr vert="horz" lIns="91440" tIns="45720" rIns="91440" bIns="45720" rtlCol="0" anchor="t">
            <a:norm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925">
              <a:buNone/>
            </a:pPr>
            <a:r>
              <a:rPr lang="nl-NL" dirty="0">
                <a:latin typeface="Consolas" panose="020B0609020204030204" pitchFamily="49" charset="0"/>
                <a:cs typeface="Arial"/>
              </a:rPr>
              <a:t>1. int [] trein   =  new int [5];</a:t>
            </a:r>
          </a:p>
          <a:p>
            <a:pPr marL="0" indent="-34925">
              <a:buNone/>
            </a:pPr>
            <a:r>
              <a:rPr lang="nl-NL" dirty="0">
                <a:latin typeface="Consolas" panose="020B0609020204030204" pitchFamily="49" charset="0"/>
                <a:cs typeface="Arial"/>
              </a:rPr>
              <a:t>2. </a:t>
            </a:r>
          </a:p>
          <a:p>
            <a:pPr marL="0" indent="-34925">
              <a:buNone/>
            </a:pPr>
            <a:r>
              <a:rPr lang="nl-NL" dirty="0">
                <a:latin typeface="Consolas" panose="020B0609020204030204" pitchFamily="49" charset="0"/>
                <a:cs typeface="Arial"/>
              </a:rPr>
              <a:t>3. </a:t>
            </a:r>
            <a:r>
              <a:rPr lang="nl-NL" dirty="0" err="1">
                <a:latin typeface="Consolas" panose="020B0609020204030204" pitchFamily="49" charset="0"/>
                <a:cs typeface="Arial"/>
              </a:rPr>
              <a:t>for</a:t>
            </a:r>
            <a:r>
              <a:rPr lang="nl-NL" dirty="0">
                <a:latin typeface="Consolas" panose="020B0609020204030204" pitchFamily="49" charset="0"/>
                <a:cs typeface="Arial"/>
              </a:rPr>
              <a:t> (int wagon = 0; wagon &lt; </a:t>
            </a:r>
            <a:r>
              <a:rPr kumimoji="0" lang="nl-NL" altLang="nl-NL" b="1" i="0" u="sng" strike="noStrike" cap="none" normalizeH="0" baseline="0" dirty="0" err="1">
                <a:ln>
                  <a:noFill/>
                </a:ln>
                <a:solidFill>
                  <a:schemeClr val="tx1"/>
                </a:solidFill>
                <a:effectLst/>
                <a:latin typeface="Consolas" panose="020B0609020204030204" pitchFamily="49" charset="0"/>
              </a:rPr>
              <a:t>trein</a:t>
            </a:r>
            <a:r>
              <a:rPr kumimoji="0" lang="nl-NL" altLang="nl-NL" b="1" i="0" u="sng" strike="noStrike" cap="none" normalizeH="0" baseline="0" dirty="0" err="1">
                <a:ln>
                  <a:noFill/>
                </a:ln>
                <a:solidFill>
                  <a:srgbClr val="A9B7C6"/>
                </a:solidFill>
                <a:effectLst/>
                <a:latin typeface="Consolas" panose="020B0609020204030204" pitchFamily="49" charset="0"/>
              </a:rPr>
              <a:t>.</a:t>
            </a:r>
            <a:r>
              <a:rPr kumimoji="0" lang="nl-NL" altLang="nl-NL" b="1" i="0" u="sng" strike="noStrike" cap="none" normalizeH="0" baseline="0" dirty="0" err="1">
                <a:ln>
                  <a:noFill/>
                </a:ln>
                <a:solidFill>
                  <a:srgbClr val="9876AA"/>
                </a:solidFill>
                <a:effectLst/>
                <a:latin typeface="Consolas" panose="020B0609020204030204" pitchFamily="49" charset="0"/>
              </a:rPr>
              <a:t>length</a:t>
            </a:r>
            <a:r>
              <a:rPr lang="nl-NL" dirty="0">
                <a:latin typeface="Consolas" panose="020B0609020204030204" pitchFamily="49" charset="0"/>
                <a:cs typeface="Arial"/>
              </a:rPr>
              <a:t>; wagon++) {</a:t>
            </a:r>
          </a:p>
          <a:p>
            <a:pPr marL="0" indent="-34925">
              <a:buNone/>
            </a:pPr>
            <a:r>
              <a:rPr lang="nl-NL" dirty="0">
                <a:latin typeface="Consolas" panose="020B0609020204030204" pitchFamily="49" charset="0"/>
                <a:cs typeface="Arial"/>
              </a:rPr>
              <a:t>4.     trein [wagon] = 10 * (wagon + 1);</a:t>
            </a:r>
          </a:p>
          <a:p>
            <a:pPr marL="0" indent="-34925">
              <a:buNone/>
            </a:pPr>
            <a:r>
              <a:rPr lang="nl-NL" dirty="0">
                <a:latin typeface="Consolas" panose="020B0609020204030204" pitchFamily="49" charset="0"/>
                <a:cs typeface="Arial"/>
              </a:rPr>
              <a:t>5. }</a:t>
            </a:r>
          </a:p>
          <a:p>
            <a:pPr marL="0" indent="-34925">
              <a:buNone/>
            </a:pPr>
            <a:endParaRPr lang="nl-NL" dirty="0">
              <a:latin typeface="Consolas" panose="020B0609020204030204" pitchFamily="49" charset="0"/>
              <a:cs typeface="Arial"/>
            </a:endParaRPr>
          </a:p>
        </p:txBody>
      </p:sp>
      <p:sp>
        <p:nvSpPr>
          <p:cNvPr id="34" name="Rechthoek 33">
            <a:extLst>
              <a:ext uri="{FF2B5EF4-FFF2-40B4-BE49-F238E27FC236}">
                <a16:creationId xmlns:a16="http://schemas.microsoft.com/office/drawing/2014/main" id="{27552161-FEC6-4350-EFA4-03231648FE4C}"/>
              </a:ext>
            </a:extLst>
          </p:cNvPr>
          <p:cNvSpPr/>
          <p:nvPr/>
        </p:nvSpPr>
        <p:spPr>
          <a:xfrm>
            <a:off x="2337585" y="3326311"/>
            <a:ext cx="7992000" cy="1284649"/>
          </a:xfrm>
          <a:prstGeom prst="rect">
            <a:avLst/>
          </a:prstGeom>
          <a:solidFill>
            <a:srgbClr val="006400">
              <a:alpha val="14000"/>
            </a:srgbClr>
          </a:solidFill>
          <a:ln w="47625" cap="flat" cmpd="sng" algn="ctr">
            <a:solidFill>
              <a:srgbClr val="0064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5" name="Rechte verbindingslijn met pijl 34">
            <a:extLst>
              <a:ext uri="{FF2B5EF4-FFF2-40B4-BE49-F238E27FC236}">
                <a16:creationId xmlns:a16="http://schemas.microsoft.com/office/drawing/2014/main" id="{C719567E-6B75-FF0C-A0FE-7635DF1EC23F}"/>
              </a:ext>
            </a:extLst>
          </p:cNvPr>
          <p:cNvCxnSpPr>
            <a:cxnSpLocks/>
            <a:stCxn id="36" idx="1"/>
          </p:cNvCxnSpPr>
          <p:nvPr/>
        </p:nvCxnSpPr>
        <p:spPr>
          <a:xfrm flipH="1" flipV="1">
            <a:off x="4461387" y="2368826"/>
            <a:ext cx="701761" cy="1119671"/>
          </a:xfrm>
          <a:prstGeom prst="straightConnector1">
            <a:avLst/>
          </a:prstGeom>
          <a:ln w="47625">
            <a:solidFill>
              <a:srgbClr val="006400"/>
            </a:solidFill>
            <a:tailEnd type="triangle"/>
          </a:ln>
        </p:spPr>
        <p:style>
          <a:lnRef idx="1">
            <a:schemeClr val="accent1"/>
          </a:lnRef>
          <a:fillRef idx="0">
            <a:schemeClr val="accent1"/>
          </a:fillRef>
          <a:effectRef idx="0">
            <a:schemeClr val="accent1"/>
          </a:effectRef>
          <a:fontRef idx="minor">
            <a:schemeClr val="tx1"/>
          </a:fontRef>
        </p:style>
      </p:cxnSp>
      <p:sp>
        <p:nvSpPr>
          <p:cNvPr id="36" name="Ovaal 35">
            <a:extLst>
              <a:ext uri="{FF2B5EF4-FFF2-40B4-BE49-F238E27FC236}">
                <a16:creationId xmlns:a16="http://schemas.microsoft.com/office/drawing/2014/main" id="{6B8E7BD5-9F8F-8C87-365F-99F41C29B8B8}"/>
              </a:ext>
            </a:extLst>
          </p:cNvPr>
          <p:cNvSpPr/>
          <p:nvPr/>
        </p:nvSpPr>
        <p:spPr>
          <a:xfrm>
            <a:off x="5110426" y="3443511"/>
            <a:ext cx="360011" cy="307181"/>
          </a:xfrm>
          <a:prstGeom prst="ellipse">
            <a:avLst/>
          </a:prstGeom>
          <a:noFill/>
          <a:ln w="47625" cap="flat" cmpd="sng" algn="ctr">
            <a:solidFill>
              <a:srgbClr val="0064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 name="Rechte verbindingslijn met pijl 36">
            <a:extLst>
              <a:ext uri="{FF2B5EF4-FFF2-40B4-BE49-F238E27FC236}">
                <a16:creationId xmlns:a16="http://schemas.microsoft.com/office/drawing/2014/main" id="{AAB99C78-A898-925D-9AFE-FCE5A0ACE5DB}"/>
              </a:ext>
            </a:extLst>
          </p:cNvPr>
          <p:cNvCxnSpPr>
            <a:cxnSpLocks/>
            <a:stCxn id="38" idx="7"/>
          </p:cNvCxnSpPr>
          <p:nvPr/>
        </p:nvCxnSpPr>
        <p:spPr>
          <a:xfrm flipV="1">
            <a:off x="6677372" y="2382429"/>
            <a:ext cx="4014922" cy="1113443"/>
          </a:xfrm>
          <a:prstGeom prst="straightConnector1">
            <a:avLst/>
          </a:prstGeom>
          <a:ln w="47625">
            <a:solidFill>
              <a:srgbClr val="006400"/>
            </a:solidFill>
            <a:tailEnd type="triangle"/>
          </a:ln>
        </p:spPr>
        <p:style>
          <a:lnRef idx="1">
            <a:schemeClr val="accent1"/>
          </a:lnRef>
          <a:fillRef idx="0">
            <a:schemeClr val="accent1"/>
          </a:fillRef>
          <a:effectRef idx="0">
            <a:schemeClr val="accent1"/>
          </a:effectRef>
          <a:fontRef idx="minor">
            <a:schemeClr val="tx1"/>
          </a:fontRef>
        </p:style>
      </p:cxnSp>
      <p:sp>
        <p:nvSpPr>
          <p:cNvPr id="38" name="Ovaal 37">
            <a:extLst>
              <a:ext uri="{FF2B5EF4-FFF2-40B4-BE49-F238E27FC236}">
                <a16:creationId xmlns:a16="http://schemas.microsoft.com/office/drawing/2014/main" id="{4213BC27-456F-3D31-F565-EAEF23973C35}"/>
              </a:ext>
            </a:extLst>
          </p:cNvPr>
          <p:cNvSpPr/>
          <p:nvPr/>
        </p:nvSpPr>
        <p:spPr>
          <a:xfrm>
            <a:off x="6370083" y="3450886"/>
            <a:ext cx="360011" cy="307181"/>
          </a:xfrm>
          <a:prstGeom prst="ellipse">
            <a:avLst/>
          </a:prstGeom>
          <a:noFill/>
          <a:ln w="47625" cap="flat" cmpd="sng" algn="ctr">
            <a:solidFill>
              <a:srgbClr val="0064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03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275274"/>
            <a:ext cx="9920137" cy="816634"/>
          </a:xfrm>
        </p:spPr>
        <p:txBody>
          <a:bodyPr/>
          <a:lstStyle/>
          <a:p>
            <a:r>
              <a:rPr lang="nl-NL" dirty="0"/>
              <a:t>Online etiquette tijdens HC Programming 2</a:t>
            </a:r>
          </a:p>
        </p:txBody>
      </p:sp>
      <p:sp>
        <p:nvSpPr>
          <p:cNvPr id="10" name="Tijdelijke aanduiding voor inhoud 9"/>
          <p:cNvSpPr>
            <a:spLocks noGrp="1"/>
          </p:cNvSpPr>
          <p:nvPr>
            <p:ph idx="1"/>
          </p:nvPr>
        </p:nvSpPr>
        <p:spPr>
          <a:xfrm>
            <a:off x="2337586" y="1365528"/>
            <a:ext cx="9110749" cy="4896124"/>
          </a:xfrm>
        </p:spPr>
        <p:txBody>
          <a:bodyPr vert="horz" lIns="91440" tIns="45720" rIns="91440" bIns="45720" rtlCol="0" anchor="t">
            <a:normAutofit fontScale="70000" lnSpcReduction="20000"/>
          </a:bodyPr>
          <a:lstStyle/>
          <a:p>
            <a:r>
              <a:rPr lang="nl-NL" sz="2400" b="1" dirty="0">
                <a:cs typeface="Arial"/>
              </a:rPr>
              <a:t>Professioneel</a:t>
            </a:r>
            <a:r>
              <a:rPr lang="nl-NL" sz="2400" dirty="0">
                <a:cs typeface="Arial"/>
              </a:rPr>
              <a:t> – Voor lessen in een online omgeving wordt hetzelfde gedrag van de student gevraagd als in een fysiek klaslokaal (professioneel, zakelijk en respectvol).</a:t>
            </a:r>
          </a:p>
          <a:p>
            <a:r>
              <a:rPr lang="nl-NL" sz="2400" b="1" dirty="0">
                <a:cs typeface="Arial"/>
              </a:rPr>
              <a:t>Functioneel</a:t>
            </a:r>
            <a:r>
              <a:rPr lang="nl-NL" sz="2400" dirty="0">
                <a:cs typeface="Arial"/>
              </a:rPr>
              <a:t> – De chat wordt functioneel gebruikt. Er worden dus geen onnodige en privé-berichten door studenten geplaatst.</a:t>
            </a:r>
          </a:p>
          <a:p>
            <a:r>
              <a:rPr lang="nl-NL" sz="2400" b="1" dirty="0">
                <a:cs typeface="Arial"/>
              </a:rPr>
              <a:t>Taalgebruik</a:t>
            </a:r>
            <a:r>
              <a:rPr lang="nl-NL" sz="2400" dirty="0">
                <a:cs typeface="Arial"/>
              </a:rPr>
              <a:t> – Tijdens de les wordt net, correct en zakelijk taalgebruik gehanteerd (zowel via chat als microfoon).</a:t>
            </a:r>
          </a:p>
          <a:p>
            <a:r>
              <a:rPr lang="nl-NL" sz="2400" b="1" dirty="0">
                <a:cs typeface="Arial"/>
              </a:rPr>
              <a:t>Instructies</a:t>
            </a:r>
            <a:r>
              <a:rPr lang="nl-NL" sz="2400" dirty="0">
                <a:cs typeface="Arial"/>
              </a:rPr>
              <a:t> – De docent leidt de online les en geeft de nodige instructie. Aan deze instructies wordt gehoor gegeven door de studenten.</a:t>
            </a:r>
          </a:p>
          <a:p>
            <a:r>
              <a:rPr lang="nl-NL" sz="2400" b="1" dirty="0">
                <a:cs typeface="Arial"/>
              </a:rPr>
              <a:t>Microfoon</a:t>
            </a:r>
            <a:r>
              <a:rPr lang="nl-NL" sz="2400" dirty="0">
                <a:cs typeface="Arial"/>
              </a:rPr>
              <a:t> – De microfoon staat standaard op gedempt / </a:t>
            </a:r>
            <a:r>
              <a:rPr lang="nl-NL" sz="2400" dirty="0" err="1">
                <a:cs typeface="Arial"/>
              </a:rPr>
              <a:t>mute</a:t>
            </a:r>
            <a:r>
              <a:rPr lang="nl-NL" sz="2400" dirty="0">
                <a:cs typeface="Arial"/>
              </a:rPr>
              <a:t>. Als de docent een reactie vraagt van de student, wordt de microfoon aangezet.</a:t>
            </a:r>
          </a:p>
          <a:p>
            <a:r>
              <a:rPr lang="nl-NL" sz="2400" b="1" dirty="0">
                <a:cs typeface="Arial"/>
              </a:rPr>
              <a:t>Webcam </a:t>
            </a:r>
            <a:r>
              <a:rPr lang="nl-NL" sz="2400" dirty="0">
                <a:cs typeface="Arial"/>
              </a:rPr>
              <a:t>– De webcam staat in principe uit tenzij de docent vraagt deze aan te zetten. Zorg voor een professionele, zakelijke uitstraling van jezelf en zorg voor een rustige en gepaste omgeving en achtergrond.</a:t>
            </a:r>
          </a:p>
          <a:p>
            <a:r>
              <a:rPr lang="nl-NL" sz="2400" b="1" dirty="0">
                <a:cs typeface="Arial"/>
              </a:rPr>
              <a:t>Privacy</a:t>
            </a:r>
            <a:r>
              <a:rPr lang="nl-NL" sz="2400" dirty="0">
                <a:cs typeface="Arial"/>
              </a:rPr>
              <a:t> – Het is niet toegestaan online lessen op te nemen of screenshots te nemen zonder toestemming van de docent. Ook is het niet toegestaan om dit voor ongepaste en privédoeleinden te gebruiken</a:t>
            </a:r>
          </a:p>
          <a:p>
            <a:endParaRPr lang="nl-NL" sz="2400" dirty="0">
              <a:cs typeface="Arial"/>
            </a:endParaRPr>
          </a:p>
        </p:txBody>
      </p:sp>
      <p:sp>
        <p:nvSpPr>
          <p:cNvPr id="2" name="Tijdelijke aanduiding voor voettekst 1"/>
          <p:cNvSpPr>
            <a:spLocks noGrp="1"/>
          </p:cNvSpPr>
          <p:nvPr>
            <p:ph type="ftr" sz="quarter" idx="3"/>
          </p:nvPr>
        </p:nvSpPr>
        <p:spPr/>
        <p:txBody>
          <a:bodyPr/>
          <a:lstStyle/>
          <a:p>
            <a:pPr marL="12700">
              <a:lnSpc>
                <a:spcPts val="1535"/>
              </a:lnSpc>
            </a:pPr>
            <a:r>
              <a:rPr lang="en-US" dirty="0"/>
              <a:t>Programming 2 - </a:t>
            </a:r>
            <a:r>
              <a:rPr lang="en-US" dirty="0" err="1"/>
              <a:t>Instructiecollege</a:t>
            </a:r>
            <a:r>
              <a:rPr lang="en-US" dirty="0"/>
              <a:t> </a:t>
            </a:r>
            <a:r>
              <a:rPr lang="en-US" dirty="0" err="1"/>
              <a:t>lesweek</a:t>
            </a:r>
            <a:r>
              <a:rPr lang="en-US" dirty="0"/>
              <a:t> 12 - Arrays &amp; Common Array </a:t>
            </a:r>
            <a:r>
              <a:rPr lang="en-US" dirty="0" err="1"/>
              <a:t>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3</a:t>
            </a:fld>
            <a:endParaRPr lang="en-GB" dirty="0"/>
          </a:p>
        </p:txBody>
      </p:sp>
    </p:spTree>
    <p:extLst>
      <p:ext uri="{BB962C8B-B14F-4D97-AF65-F5344CB8AC3E}">
        <p14:creationId xmlns:p14="http://schemas.microsoft.com/office/powerpoint/2010/main" val="268625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De risico’s van </a:t>
            </a:r>
            <a:r>
              <a:rPr lang="nl-NL" i="1" dirty="0"/>
              <a:t>off-</a:t>
            </a:r>
            <a:r>
              <a:rPr lang="nl-NL" i="1" dirty="0" err="1"/>
              <a:t>by</a:t>
            </a:r>
            <a:r>
              <a:rPr lang="nl-NL" i="1" dirty="0"/>
              <a:t>-</a:t>
            </a:r>
            <a:r>
              <a:rPr lang="nl-NL" i="1" dirty="0" err="1"/>
              <a:t>one</a:t>
            </a:r>
            <a:r>
              <a:rPr lang="nl-NL" dirty="0"/>
              <a:t> bij Arrays</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30</a:t>
            </a:fld>
            <a:endParaRPr lang="en-GB" dirty="0"/>
          </a:p>
        </p:txBody>
      </p:sp>
      <p:pic>
        <p:nvPicPr>
          <p:cNvPr id="4" name="Afbeelding 3">
            <a:extLst>
              <a:ext uri="{FF2B5EF4-FFF2-40B4-BE49-F238E27FC236}">
                <a16:creationId xmlns:a16="http://schemas.microsoft.com/office/drawing/2014/main" id="{EF350754-7A52-E0E3-0AE3-D91CC38FC5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5" name="Tekstvak 4">
            <a:extLst>
              <a:ext uri="{FF2B5EF4-FFF2-40B4-BE49-F238E27FC236}">
                <a16:creationId xmlns:a16="http://schemas.microsoft.com/office/drawing/2014/main" id="{34F30FA1-AE1F-AF3C-A569-1472D2BB575C}"/>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
        <p:nvSpPr>
          <p:cNvPr id="6" name="Tekstvak 5">
            <a:extLst>
              <a:ext uri="{FF2B5EF4-FFF2-40B4-BE49-F238E27FC236}">
                <a16:creationId xmlns:a16="http://schemas.microsoft.com/office/drawing/2014/main" id="{63CA54B2-6598-EE93-705E-D2DA83C9BC5E}"/>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7" name="Tekstvak 6">
            <a:extLst>
              <a:ext uri="{FF2B5EF4-FFF2-40B4-BE49-F238E27FC236}">
                <a16:creationId xmlns:a16="http://schemas.microsoft.com/office/drawing/2014/main" id="{970FDDA3-BF2E-C404-45CB-FCF0A847957B}"/>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
        <p:nvSpPr>
          <p:cNvPr id="8" name="Tijdelijke aanduiding voor inhoud 9">
            <a:extLst>
              <a:ext uri="{FF2B5EF4-FFF2-40B4-BE49-F238E27FC236}">
                <a16:creationId xmlns:a16="http://schemas.microsoft.com/office/drawing/2014/main" id="{0FDAEACD-338A-623F-0FAB-F8794FABE57A}"/>
              </a:ext>
            </a:extLst>
          </p:cNvPr>
          <p:cNvSpPr txBox="1">
            <a:spLocks/>
          </p:cNvSpPr>
          <p:nvPr/>
        </p:nvSpPr>
        <p:spPr>
          <a:xfrm>
            <a:off x="2340000" y="2520000"/>
            <a:ext cx="9110749" cy="4212771"/>
          </a:xfrm>
          <a:prstGeom prst="rect">
            <a:avLst/>
          </a:prstGeom>
        </p:spPr>
        <p:txBody>
          <a:bodyPr vert="horz" lIns="91440" tIns="45720" rIns="91440" bIns="45720" rtlCol="0" anchor="t">
            <a:norm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925">
              <a:buNone/>
            </a:pPr>
            <a:r>
              <a:rPr lang="nl-NL" dirty="0">
                <a:latin typeface="Consolas" panose="020B0609020204030204" pitchFamily="49" charset="0"/>
                <a:cs typeface="Arial"/>
              </a:rPr>
              <a:t>1. int [] trein   =  new int [5];</a:t>
            </a:r>
          </a:p>
          <a:p>
            <a:pPr marL="0" indent="-34925">
              <a:buNone/>
            </a:pPr>
            <a:r>
              <a:rPr lang="nl-NL" dirty="0">
                <a:latin typeface="Consolas" panose="020B0609020204030204" pitchFamily="49" charset="0"/>
                <a:cs typeface="Arial"/>
              </a:rPr>
              <a:t>2. </a:t>
            </a:r>
          </a:p>
          <a:p>
            <a:pPr marL="0" indent="-34925">
              <a:buNone/>
            </a:pPr>
            <a:r>
              <a:rPr lang="nl-NL" dirty="0">
                <a:latin typeface="Consolas" panose="020B0609020204030204" pitchFamily="49" charset="0"/>
                <a:cs typeface="Arial"/>
              </a:rPr>
              <a:t>3. </a:t>
            </a:r>
            <a:r>
              <a:rPr lang="nl-NL" dirty="0" err="1">
                <a:latin typeface="Consolas" panose="020B0609020204030204" pitchFamily="49" charset="0"/>
                <a:cs typeface="Arial"/>
              </a:rPr>
              <a:t>for</a:t>
            </a:r>
            <a:r>
              <a:rPr lang="nl-NL" dirty="0">
                <a:latin typeface="Consolas" panose="020B0609020204030204" pitchFamily="49" charset="0"/>
                <a:cs typeface="Arial"/>
              </a:rPr>
              <a:t> (int wagon = 0; wagon &lt; </a:t>
            </a:r>
            <a:r>
              <a:rPr kumimoji="0" lang="nl-NL" altLang="nl-NL" b="1" i="0" u="sng" strike="noStrike" cap="none" normalizeH="0" baseline="0" dirty="0" err="1">
                <a:ln>
                  <a:noFill/>
                </a:ln>
                <a:solidFill>
                  <a:schemeClr val="tx1"/>
                </a:solidFill>
                <a:effectLst/>
                <a:latin typeface="Consolas" panose="020B0609020204030204" pitchFamily="49" charset="0"/>
              </a:rPr>
              <a:t>trein</a:t>
            </a:r>
            <a:r>
              <a:rPr kumimoji="0" lang="nl-NL" altLang="nl-NL" b="1" i="0" u="sng" strike="noStrike" cap="none" normalizeH="0" baseline="0" dirty="0" err="1">
                <a:ln>
                  <a:noFill/>
                </a:ln>
                <a:solidFill>
                  <a:srgbClr val="A9B7C6"/>
                </a:solidFill>
                <a:effectLst/>
                <a:latin typeface="Consolas" panose="020B0609020204030204" pitchFamily="49" charset="0"/>
              </a:rPr>
              <a:t>.</a:t>
            </a:r>
            <a:r>
              <a:rPr kumimoji="0" lang="nl-NL" altLang="nl-NL" b="1" i="0" u="sng" strike="noStrike" cap="none" normalizeH="0" baseline="0" dirty="0" err="1">
                <a:ln>
                  <a:noFill/>
                </a:ln>
                <a:solidFill>
                  <a:srgbClr val="9876AA"/>
                </a:solidFill>
                <a:effectLst/>
                <a:latin typeface="Consolas" panose="020B0609020204030204" pitchFamily="49" charset="0"/>
              </a:rPr>
              <a:t>length</a:t>
            </a:r>
            <a:r>
              <a:rPr lang="nl-NL" dirty="0">
                <a:latin typeface="Consolas" panose="020B0609020204030204" pitchFamily="49" charset="0"/>
                <a:cs typeface="Arial"/>
              </a:rPr>
              <a:t>; wagon++) {</a:t>
            </a:r>
          </a:p>
          <a:p>
            <a:pPr marL="0" indent="-34925">
              <a:buNone/>
            </a:pPr>
            <a:r>
              <a:rPr lang="nl-NL" dirty="0">
                <a:latin typeface="Consolas" panose="020B0609020204030204" pitchFamily="49" charset="0"/>
                <a:cs typeface="Arial"/>
              </a:rPr>
              <a:t>4.     trein [wagon] = 10 * (wagon + 1);</a:t>
            </a:r>
          </a:p>
          <a:p>
            <a:pPr marL="0" indent="-34925">
              <a:buNone/>
            </a:pPr>
            <a:r>
              <a:rPr lang="nl-NL" dirty="0">
                <a:latin typeface="Consolas" panose="020B0609020204030204" pitchFamily="49" charset="0"/>
                <a:cs typeface="Arial"/>
              </a:rPr>
              <a:t>5. }</a:t>
            </a:r>
          </a:p>
          <a:p>
            <a:pPr marL="0" indent="-34925">
              <a:buNone/>
            </a:pPr>
            <a:r>
              <a:rPr lang="nl-NL" dirty="0">
                <a:latin typeface="Consolas" panose="020B0609020204030204" pitchFamily="49" charset="0"/>
                <a:cs typeface="Arial"/>
              </a:rPr>
              <a:t>7. </a:t>
            </a:r>
            <a:r>
              <a:rPr lang="nl-NL" dirty="0" err="1">
                <a:latin typeface="Consolas" panose="020B0609020204030204" pitchFamily="49" charset="0"/>
                <a:cs typeface="Arial"/>
              </a:rPr>
              <a:t>for</a:t>
            </a:r>
            <a:r>
              <a:rPr lang="nl-NL" dirty="0">
                <a:latin typeface="Consolas" panose="020B0609020204030204" pitchFamily="49" charset="0"/>
                <a:cs typeface="Arial"/>
              </a:rPr>
              <a:t> (int wag</a:t>
            </a:r>
            <a:r>
              <a:rPr lang="nl-NL" dirty="0">
                <a:solidFill>
                  <a:schemeClr val="tx1"/>
                </a:solidFill>
                <a:latin typeface="Consolas" panose="020B0609020204030204" pitchFamily="49" charset="0"/>
                <a:cs typeface="Arial"/>
              </a:rPr>
              <a:t>on = 1; wagon &lt;= </a:t>
            </a:r>
            <a:r>
              <a:rPr kumimoji="0" lang="nl-NL" altLang="nl-NL" i="0" strike="noStrike" cap="none" normalizeH="0" baseline="0" dirty="0" err="1">
                <a:ln>
                  <a:noFill/>
                </a:ln>
                <a:solidFill>
                  <a:schemeClr val="tx1"/>
                </a:solidFill>
                <a:effectLst/>
                <a:latin typeface="Consolas" panose="020B0609020204030204" pitchFamily="49" charset="0"/>
              </a:rPr>
              <a:t>trein.length</a:t>
            </a:r>
            <a:r>
              <a:rPr lang="nl-NL" dirty="0">
                <a:solidFill>
                  <a:schemeClr val="tx1"/>
                </a:solidFill>
                <a:latin typeface="Consolas" panose="020B0609020204030204" pitchFamily="49" charset="0"/>
                <a:cs typeface="Arial"/>
              </a:rPr>
              <a:t>; wagon++) {</a:t>
            </a:r>
          </a:p>
          <a:p>
            <a:pPr marL="0" indent="-34925">
              <a:buNone/>
            </a:pPr>
            <a:r>
              <a:rPr lang="nl-NL" dirty="0">
                <a:latin typeface="Consolas" panose="020B0609020204030204" pitchFamily="49" charset="0"/>
                <a:cs typeface="Arial"/>
              </a:rPr>
              <a:t>8.     trein [wagon] = 10 * (wagon + 1);</a:t>
            </a:r>
          </a:p>
          <a:p>
            <a:pPr marL="0" indent="-34925">
              <a:buNone/>
            </a:pPr>
            <a:r>
              <a:rPr lang="nl-NL" dirty="0">
                <a:latin typeface="Consolas" panose="020B0609020204030204" pitchFamily="49" charset="0"/>
                <a:cs typeface="Arial"/>
              </a:rPr>
              <a:t>9. }</a:t>
            </a:r>
          </a:p>
          <a:p>
            <a:pPr marL="0" indent="-34925">
              <a:buNone/>
            </a:pPr>
            <a:endParaRPr lang="nl-NL" dirty="0">
              <a:latin typeface="Consolas" panose="020B0609020204030204" pitchFamily="49" charset="0"/>
              <a:cs typeface="Arial"/>
            </a:endParaRPr>
          </a:p>
        </p:txBody>
      </p:sp>
      <p:sp>
        <p:nvSpPr>
          <p:cNvPr id="10" name="Rechthoek 9">
            <a:extLst>
              <a:ext uri="{FF2B5EF4-FFF2-40B4-BE49-F238E27FC236}">
                <a16:creationId xmlns:a16="http://schemas.microsoft.com/office/drawing/2014/main" id="{8F13F2AE-CA80-95CF-D6B6-E524028BB030}"/>
              </a:ext>
            </a:extLst>
          </p:cNvPr>
          <p:cNvSpPr/>
          <p:nvPr/>
        </p:nvSpPr>
        <p:spPr>
          <a:xfrm>
            <a:off x="2337585" y="3326311"/>
            <a:ext cx="7992000" cy="1284649"/>
          </a:xfrm>
          <a:prstGeom prst="rect">
            <a:avLst/>
          </a:prstGeom>
          <a:solidFill>
            <a:srgbClr val="006400">
              <a:alpha val="14000"/>
            </a:srgbClr>
          </a:solidFill>
          <a:ln w="47625" cap="flat" cmpd="sng" algn="ctr">
            <a:solidFill>
              <a:srgbClr val="0064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 name="Rechte verbindingslijn met pijl 10">
            <a:extLst>
              <a:ext uri="{FF2B5EF4-FFF2-40B4-BE49-F238E27FC236}">
                <a16:creationId xmlns:a16="http://schemas.microsoft.com/office/drawing/2014/main" id="{E7021E12-E9DB-4446-2C07-5BD46BC69208}"/>
              </a:ext>
            </a:extLst>
          </p:cNvPr>
          <p:cNvCxnSpPr>
            <a:cxnSpLocks/>
            <a:stCxn id="12" idx="1"/>
          </p:cNvCxnSpPr>
          <p:nvPr/>
        </p:nvCxnSpPr>
        <p:spPr>
          <a:xfrm flipH="1" flipV="1">
            <a:off x="4461387" y="2368826"/>
            <a:ext cx="701761" cy="1119671"/>
          </a:xfrm>
          <a:prstGeom prst="straightConnector1">
            <a:avLst/>
          </a:prstGeom>
          <a:ln w="47625">
            <a:solidFill>
              <a:srgbClr val="006400"/>
            </a:solidFill>
            <a:tailEnd type="triangle"/>
          </a:ln>
        </p:spPr>
        <p:style>
          <a:lnRef idx="1">
            <a:schemeClr val="accent1"/>
          </a:lnRef>
          <a:fillRef idx="0">
            <a:schemeClr val="accent1"/>
          </a:fillRef>
          <a:effectRef idx="0">
            <a:schemeClr val="accent1"/>
          </a:effectRef>
          <a:fontRef idx="minor">
            <a:schemeClr val="tx1"/>
          </a:fontRef>
        </p:style>
      </p:cxnSp>
      <p:sp>
        <p:nvSpPr>
          <p:cNvPr id="12" name="Ovaal 11">
            <a:extLst>
              <a:ext uri="{FF2B5EF4-FFF2-40B4-BE49-F238E27FC236}">
                <a16:creationId xmlns:a16="http://schemas.microsoft.com/office/drawing/2014/main" id="{A0F84172-8E81-9D98-1EAA-D0D2EE5CF5FC}"/>
              </a:ext>
            </a:extLst>
          </p:cNvPr>
          <p:cNvSpPr/>
          <p:nvPr/>
        </p:nvSpPr>
        <p:spPr>
          <a:xfrm>
            <a:off x="5110426" y="3443511"/>
            <a:ext cx="360011" cy="307181"/>
          </a:xfrm>
          <a:prstGeom prst="ellipse">
            <a:avLst/>
          </a:prstGeom>
          <a:noFill/>
          <a:ln w="47625" cap="flat" cmpd="sng" algn="ctr">
            <a:solidFill>
              <a:srgbClr val="0064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 name="Rechte verbindingslijn met pijl 12">
            <a:extLst>
              <a:ext uri="{FF2B5EF4-FFF2-40B4-BE49-F238E27FC236}">
                <a16:creationId xmlns:a16="http://schemas.microsoft.com/office/drawing/2014/main" id="{C664928E-AA95-9406-A5D8-2DF166EB6D13}"/>
              </a:ext>
            </a:extLst>
          </p:cNvPr>
          <p:cNvCxnSpPr>
            <a:cxnSpLocks/>
            <a:stCxn id="14" idx="7"/>
          </p:cNvCxnSpPr>
          <p:nvPr/>
        </p:nvCxnSpPr>
        <p:spPr>
          <a:xfrm flipV="1">
            <a:off x="6677372" y="2382429"/>
            <a:ext cx="4014922" cy="1113443"/>
          </a:xfrm>
          <a:prstGeom prst="straightConnector1">
            <a:avLst/>
          </a:prstGeom>
          <a:ln w="47625">
            <a:solidFill>
              <a:srgbClr val="006400"/>
            </a:solidFill>
            <a:tailEnd type="triangle"/>
          </a:ln>
        </p:spPr>
        <p:style>
          <a:lnRef idx="1">
            <a:schemeClr val="accent1"/>
          </a:lnRef>
          <a:fillRef idx="0">
            <a:schemeClr val="accent1"/>
          </a:fillRef>
          <a:effectRef idx="0">
            <a:schemeClr val="accent1"/>
          </a:effectRef>
          <a:fontRef idx="minor">
            <a:schemeClr val="tx1"/>
          </a:fontRef>
        </p:style>
      </p:cxnSp>
      <p:sp>
        <p:nvSpPr>
          <p:cNvPr id="14" name="Ovaal 13">
            <a:extLst>
              <a:ext uri="{FF2B5EF4-FFF2-40B4-BE49-F238E27FC236}">
                <a16:creationId xmlns:a16="http://schemas.microsoft.com/office/drawing/2014/main" id="{DCB78094-570F-FAFF-1BC0-97A52EE72E0B}"/>
              </a:ext>
            </a:extLst>
          </p:cNvPr>
          <p:cNvSpPr/>
          <p:nvPr/>
        </p:nvSpPr>
        <p:spPr>
          <a:xfrm>
            <a:off x="6370083" y="3450886"/>
            <a:ext cx="360011" cy="307181"/>
          </a:xfrm>
          <a:prstGeom prst="ellipse">
            <a:avLst/>
          </a:prstGeom>
          <a:noFill/>
          <a:ln w="47625" cap="flat" cmpd="sng" algn="ctr">
            <a:solidFill>
              <a:srgbClr val="0064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 name="Rechte verbindingslijn met pijl 14">
            <a:extLst>
              <a:ext uri="{FF2B5EF4-FFF2-40B4-BE49-F238E27FC236}">
                <a16:creationId xmlns:a16="http://schemas.microsoft.com/office/drawing/2014/main" id="{0E1BCD84-7419-B359-1DFE-BB80350F35CA}"/>
              </a:ext>
            </a:extLst>
          </p:cNvPr>
          <p:cNvCxnSpPr>
            <a:cxnSpLocks/>
            <a:stCxn id="12" idx="4"/>
            <a:endCxn id="27" idx="0"/>
          </p:cNvCxnSpPr>
          <p:nvPr/>
        </p:nvCxnSpPr>
        <p:spPr>
          <a:xfrm>
            <a:off x="5290432" y="3750692"/>
            <a:ext cx="0" cy="922205"/>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hthoek 25">
            <a:extLst>
              <a:ext uri="{FF2B5EF4-FFF2-40B4-BE49-F238E27FC236}">
                <a16:creationId xmlns:a16="http://schemas.microsoft.com/office/drawing/2014/main" id="{EEEB3C4A-5E10-6490-8F17-486E076B722A}"/>
              </a:ext>
            </a:extLst>
          </p:cNvPr>
          <p:cNvSpPr/>
          <p:nvPr/>
        </p:nvSpPr>
        <p:spPr>
          <a:xfrm>
            <a:off x="2337586" y="4608542"/>
            <a:ext cx="7992000" cy="1284649"/>
          </a:xfrm>
          <a:prstGeom prst="rect">
            <a:avLst/>
          </a:prstGeom>
          <a:solidFill>
            <a:srgbClr val="FF0000">
              <a:alpha val="14000"/>
            </a:srgbClr>
          </a:solidFill>
          <a:ln w="47625" cap="flat" cmpd="sng" algn="ctr">
            <a:solidFill>
              <a:srgbClr val="FF00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al 26">
            <a:extLst>
              <a:ext uri="{FF2B5EF4-FFF2-40B4-BE49-F238E27FC236}">
                <a16:creationId xmlns:a16="http://schemas.microsoft.com/office/drawing/2014/main" id="{62BC1240-B8CF-4D50-468A-A6818FBCD7E2}"/>
              </a:ext>
            </a:extLst>
          </p:cNvPr>
          <p:cNvSpPr/>
          <p:nvPr/>
        </p:nvSpPr>
        <p:spPr>
          <a:xfrm>
            <a:off x="5110426" y="4672897"/>
            <a:ext cx="360011" cy="307181"/>
          </a:xfrm>
          <a:prstGeom prst="ellipse">
            <a:avLst/>
          </a:prstGeom>
          <a:noFill/>
          <a:ln w="47625" cap="flat" cmpd="sng" algn="ctr">
            <a:solidFill>
              <a:srgbClr val="FF00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332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De risico’s van </a:t>
            </a:r>
            <a:r>
              <a:rPr lang="nl-NL" i="1" dirty="0"/>
              <a:t>off-</a:t>
            </a:r>
            <a:r>
              <a:rPr lang="nl-NL" i="1" dirty="0" err="1"/>
              <a:t>by</a:t>
            </a:r>
            <a:r>
              <a:rPr lang="nl-NL" i="1" dirty="0"/>
              <a:t>-</a:t>
            </a:r>
            <a:r>
              <a:rPr lang="nl-NL" i="1" dirty="0" err="1"/>
              <a:t>one</a:t>
            </a:r>
            <a:r>
              <a:rPr lang="nl-NL" dirty="0"/>
              <a:t> bij Arrays</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31</a:t>
            </a:fld>
            <a:endParaRPr lang="en-GB" dirty="0"/>
          </a:p>
        </p:txBody>
      </p:sp>
      <p:sp>
        <p:nvSpPr>
          <p:cNvPr id="23" name="Tekstvak 22">
            <a:extLst>
              <a:ext uri="{FF2B5EF4-FFF2-40B4-BE49-F238E27FC236}">
                <a16:creationId xmlns:a16="http://schemas.microsoft.com/office/drawing/2014/main" id="{B87086DD-F9FE-4C5D-A87D-86386D5C6E4E}"/>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pic>
        <p:nvPicPr>
          <p:cNvPr id="4" name="Afbeelding 3">
            <a:extLst>
              <a:ext uri="{FF2B5EF4-FFF2-40B4-BE49-F238E27FC236}">
                <a16:creationId xmlns:a16="http://schemas.microsoft.com/office/drawing/2014/main" id="{C12871FC-315A-287C-AB14-42F7BB97B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5" name="Tekstvak 4">
            <a:extLst>
              <a:ext uri="{FF2B5EF4-FFF2-40B4-BE49-F238E27FC236}">
                <a16:creationId xmlns:a16="http://schemas.microsoft.com/office/drawing/2014/main" id="{0C73A471-7F30-9977-668D-281238641512}"/>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
        <p:nvSpPr>
          <p:cNvPr id="6" name="Tekstvak 5">
            <a:extLst>
              <a:ext uri="{FF2B5EF4-FFF2-40B4-BE49-F238E27FC236}">
                <a16:creationId xmlns:a16="http://schemas.microsoft.com/office/drawing/2014/main" id="{071F62AE-EB84-AC5D-15E7-08EF8557E5F5}"/>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7" name="Tekstvak 6">
            <a:extLst>
              <a:ext uri="{FF2B5EF4-FFF2-40B4-BE49-F238E27FC236}">
                <a16:creationId xmlns:a16="http://schemas.microsoft.com/office/drawing/2014/main" id="{D98C2852-A994-DE14-7DE1-0466682A5A16}"/>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
        <p:nvSpPr>
          <p:cNvPr id="8" name="Tijdelijke aanduiding voor inhoud 9">
            <a:extLst>
              <a:ext uri="{FF2B5EF4-FFF2-40B4-BE49-F238E27FC236}">
                <a16:creationId xmlns:a16="http://schemas.microsoft.com/office/drawing/2014/main" id="{7C850CB8-C532-1FA4-A1AD-F9C39E0E7B41}"/>
              </a:ext>
            </a:extLst>
          </p:cNvPr>
          <p:cNvSpPr txBox="1">
            <a:spLocks/>
          </p:cNvSpPr>
          <p:nvPr/>
        </p:nvSpPr>
        <p:spPr>
          <a:xfrm>
            <a:off x="2340000" y="2520000"/>
            <a:ext cx="9110749" cy="4212771"/>
          </a:xfrm>
          <a:prstGeom prst="rect">
            <a:avLst/>
          </a:prstGeom>
        </p:spPr>
        <p:txBody>
          <a:bodyPr vert="horz" lIns="91440" tIns="45720" rIns="91440" bIns="45720" rtlCol="0" anchor="t">
            <a:norm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925">
              <a:buNone/>
            </a:pPr>
            <a:r>
              <a:rPr lang="nl-NL" dirty="0">
                <a:latin typeface="Consolas" panose="020B0609020204030204" pitchFamily="49" charset="0"/>
                <a:cs typeface="Arial"/>
              </a:rPr>
              <a:t>1. int [] trein   =  new int [5];</a:t>
            </a:r>
          </a:p>
          <a:p>
            <a:pPr marL="0" indent="-34925">
              <a:buNone/>
            </a:pPr>
            <a:r>
              <a:rPr lang="nl-NL" dirty="0">
                <a:latin typeface="Consolas" panose="020B0609020204030204" pitchFamily="49" charset="0"/>
                <a:cs typeface="Arial"/>
              </a:rPr>
              <a:t>2. </a:t>
            </a:r>
          </a:p>
          <a:p>
            <a:pPr marL="0" indent="-34925">
              <a:buNone/>
            </a:pPr>
            <a:r>
              <a:rPr lang="nl-NL" dirty="0">
                <a:latin typeface="Consolas" panose="020B0609020204030204" pitchFamily="49" charset="0"/>
                <a:cs typeface="Arial"/>
              </a:rPr>
              <a:t>3. </a:t>
            </a:r>
            <a:r>
              <a:rPr lang="nl-NL" dirty="0" err="1">
                <a:latin typeface="Consolas" panose="020B0609020204030204" pitchFamily="49" charset="0"/>
                <a:cs typeface="Arial"/>
              </a:rPr>
              <a:t>for</a:t>
            </a:r>
            <a:r>
              <a:rPr lang="nl-NL" dirty="0">
                <a:latin typeface="Consolas" panose="020B0609020204030204" pitchFamily="49" charset="0"/>
                <a:cs typeface="Arial"/>
              </a:rPr>
              <a:t> (int wagon = 0; wagon &lt; </a:t>
            </a:r>
            <a:r>
              <a:rPr kumimoji="0" lang="nl-NL" altLang="nl-NL" b="1" i="0" u="sng" strike="noStrike" cap="none" normalizeH="0" baseline="0" dirty="0" err="1">
                <a:ln>
                  <a:noFill/>
                </a:ln>
                <a:solidFill>
                  <a:schemeClr val="tx1"/>
                </a:solidFill>
                <a:effectLst/>
                <a:latin typeface="Consolas" panose="020B0609020204030204" pitchFamily="49" charset="0"/>
              </a:rPr>
              <a:t>trein</a:t>
            </a:r>
            <a:r>
              <a:rPr kumimoji="0" lang="nl-NL" altLang="nl-NL" b="1" i="0" u="sng" strike="noStrike" cap="none" normalizeH="0" baseline="0" dirty="0" err="1">
                <a:ln>
                  <a:noFill/>
                </a:ln>
                <a:solidFill>
                  <a:srgbClr val="A9B7C6"/>
                </a:solidFill>
                <a:effectLst/>
                <a:latin typeface="Consolas" panose="020B0609020204030204" pitchFamily="49" charset="0"/>
              </a:rPr>
              <a:t>.</a:t>
            </a:r>
            <a:r>
              <a:rPr kumimoji="0" lang="nl-NL" altLang="nl-NL" b="1" i="0" u="sng" strike="noStrike" cap="none" normalizeH="0" baseline="0" dirty="0" err="1">
                <a:ln>
                  <a:noFill/>
                </a:ln>
                <a:solidFill>
                  <a:srgbClr val="9876AA"/>
                </a:solidFill>
                <a:effectLst/>
                <a:latin typeface="Consolas" panose="020B0609020204030204" pitchFamily="49" charset="0"/>
              </a:rPr>
              <a:t>length</a:t>
            </a:r>
            <a:r>
              <a:rPr lang="nl-NL" dirty="0">
                <a:latin typeface="Consolas" panose="020B0609020204030204" pitchFamily="49" charset="0"/>
                <a:cs typeface="Arial"/>
              </a:rPr>
              <a:t>; wagon++) {</a:t>
            </a:r>
          </a:p>
          <a:p>
            <a:pPr marL="0" indent="-34925">
              <a:buNone/>
            </a:pPr>
            <a:r>
              <a:rPr lang="nl-NL" dirty="0">
                <a:latin typeface="Consolas" panose="020B0609020204030204" pitchFamily="49" charset="0"/>
                <a:cs typeface="Arial"/>
              </a:rPr>
              <a:t>4.     trein [wagon] = 10 * (wagon + 1);</a:t>
            </a:r>
          </a:p>
          <a:p>
            <a:pPr marL="0" indent="-34925">
              <a:buNone/>
            </a:pPr>
            <a:r>
              <a:rPr lang="nl-NL" dirty="0">
                <a:latin typeface="Consolas" panose="020B0609020204030204" pitchFamily="49" charset="0"/>
                <a:cs typeface="Arial"/>
              </a:rPr>
              <a:t>5. }</a:t>
            </a:r>
          </a:p>
          <a:p>
            <a:pPr marL="0" indent="-34925">
              <a:buNone/>
            </a:pPr>
            <a:r>
              <a:rPr lang="nl-NL" dirty="0">
                <a:latin typeface="Consolas" panose="020B0609020204030204" pitchFamily="49" charset="0"/>
                <a:cs typeface="Arial"/>
              </a:rPr>
              <a:t>7. </a:t>
            </a:r>
            <a:r>
              <a:rPr lang="nl-NL" dirty="0" err="1">
                <a:latin typeface="Consolas" panose="020B0609020204030204" pitchFamily="49" charset="0"/>
                <a:cs typeface="Arial"/>
              </a:rPr>
              <a:t>for</a:t>
            </a:r>
            <a:r>
              <a:rPr lang="nl-NL" dirty="0">
                <a:latin typeface="Consolas" panose="020B0609020204030204" pitchFamily="49" charset="0"/>
                <a:cs typeface="Arial"/>
              </a:rPr>
              <a:t> (int wag</a:t>
            </a:r>
            <a:r>
              <a:rPr lang="nl-NL" dirty="0">
                <a:solidFill>
                  <a:schemeClr val="tx1"/>
                </a:solidFill>
                <a:latin typeface="Consolas" panose="020B0609020204030204" pitchFamily="49" charset="0"/>
                <a:cs typeface="Arial"/>
              </a:rPr>
              <a:t>on = 1; wagon &lt;= </a:t>
            </a:r>
            <a:r>
              <a:rPr kumimoji="0" lang="nl-NL" altLang="nl-NL" i="0" strike="noStrike" cap="none" normalizeH="0" baseline="0" dirty="0" err="1">
                <a:ln>
                  <a:noFill/>
                </a:ln>
                <a:solidFill>
                  <a:schemeClr val="tx1"/>
                </a:solidFill>
                <a:effectLst/>
                <a:latin typeface="Consolas" panose="020B0609020204030204" pitchFamily="49" charset="0"/>
              </a:rPr>
              <a:t>trein.length</a:t>
            </a:r>
            <a:r>
              <a:rPr lang="nl-NL" dirty="0">
                <a:solidFill>
                  <a:schemeClr val="tx1"/>
                </a:solidFill>
                <a:latin typeface="Consolas" panose="020B0609020204030204" pitchFamily="49" charset="0"/>
                <a:cs typeface="Arial"/>
              </a:rPr>
              <a:t>; wagon++) {</a:t>
            </a:r>
          </a:p>
          <a:p>
            <a:pPr marL="0" indent="-34925">
              <a:buNone/>
            </a:pPr>
            <a:r>
              <a:rPr lang="nl-NL" dirty="0">
                <a:latin typeface="Consolas" panose="020B0609020204030204" pitchFamily="49" charset="0"/>
                <a:cs typeface="Arial"/>
              </a:rPr>
              <a:t>8.     trein [wagon] = 10 * (wagon + 1);</a:t>
            </a:r>
          </a:p>
          <a:p>
            <a:pPr marL="0" indent="-34925">
              <a:buNone/>
            </a:pPr>
            <a:r>
              <a:rPr lang="nl-NL" dirty="0">
                <a:latin typeface="Consolas" panose="020B0609020204030204" pitchFamily="49" charset="0"/>
                <a:cs typeface="Arial"/>
              </a:rPr>
              <a:t>9. }</a:t>
            </a:r>
          </a:p>
          <a:p>
            <a:pPr marL="0" indent="-34925">
              <a:buNone/>
            </a:pPr>
            <a:endParaRPr lang="nl-NL" dirty="0">
              <a:latin typeface="Consolas" panose="020B0609020204030204" pitchFamily="49" charset="0"/>
              <a:cs typeface="Arial"/>
            </a:endParaRPr>
          </a:p>
        </p:txBody>
      </p:sp>
      <p:sp>
        <p:nvSpPr>
          <p:cNvPr id="10" name="Rechthoek 9">
            <a:extLst>
              <a:ext uri="{FF2B5EF4-FFF2-40B4-BE49-F238E27FC236}">
                <a16:creationId xmlns:a16="http://schemas.microsoft.com/office/drawing/2014/main" id="{C05789C9-29BF-79EB-B3E5-333DB338333C}"/>
              </a:ext>
            </a:extLst>
          </p:cNvPr>
          <p:cNvSpPr/>
          <p:nvPr/>
        </p:nvSpPr>
        <p:spPr>
          <a:xfrm>
            <a:off x="2337585" y="3326311"/>
            <a:ext cx="7992000" cy="1284649"/>
          </a:xfrm>
          <a:prstGeom prst="rect">
            <a:avLst/>
          </a:prstGeom>
          <a:solidFill>
            <a:srgbClr val="006400">
              <a:alpha val="14000"/>
            </a:srgbClr>
          </a:solidFill>
          <a:ln w="47625" cap="flat" cmpd="sng" algn="ctr">
            <a:solidFill>
              <a:srgbClr val="0064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 name="Rechte verbindingslijn met pijl 10">
            <a:extLst>
              <a:ext uri="{FF2B5EF4-FFF2-40B4-BE49-F238E27FC236}">
                <a16:creationId xmlns:a16="http://schemas.microsoft.com/office/drawing/2014/main" id="{D2FFD4EE-59BE-0A56-BD3F-B6E69AF1D1FA}"/>
              </a:ext>
            </a:extLst>
          </p:cNvPr>
          <p:cNvCxnSpPr>
            <a:cxnSpLocks/>
            <a:stCxn id="12" idx="1"/>
          </p:cNvCxnSpPr>
          <p:nvPr/>
        </p:nvCxnSpPr>
        <p:spPr>
          <a:xfrm flipH="1" flipV="1">
            <a:off x="4461387" y="2368826"/>
            <a:ext cx="701761" cy="1119671"/>
          </a:xfrm>
          <a:prstGeom prst="straightConnector1">
            <a:avLst/>
          </a:prstGeom>
          <a:ln w="47625">
            <a:solidFill>
              <a:srgbClr val="006400"/>
            </a:solidFill>
            <a:tailEnd type="triangle"/>
          </a:ln>
        </p:spPr>
        <p:style>
          <a:lnRef idx="1">
            <a:schemeClr val="accent1"/>
          </a:lnRef>
          <a:fillRef idx="0">
            <a:schemeClr val="accent1"/>
          </a:fillRef>
          <a:effectRef idx="0">
            <a:schemeClr val="accent1"/>
          </a:effectRef>
          <a:fontRef idx="minor">
            <a:schemeClr val="tx1"/>
          </a:fontRef>
        </p:style>
      </p:cxnSp>
      <p:sp>
        <p:nvSpPr>
          <p:cNvPr id="12" name="Ovaal 11">
            <a:extLst>
              <a:ext uri="{FF2B5EF4-FFF2-40B4-BE49-F238E27FC236}">
                <a16:creationId xmlns:a16="http://schemas.microsoft.com/office/drawing/2014/main" id="{316879BF-1595-4112-CA9C-835671D26DCE}"/>
              </a:ext>
            </a:extLst>
          </p:cNvPr>
          <p:cNvSpPr/>
          <p:nvPr/>
        </p:nvSpPr>
        <p:spPr>
          <a:xfrm>
            <a:off x="5110426" y="3443511"/>
            <a:ext cx="360011" cy="307181"/>
          </a:xfrm>
          <a:prstGeom prst="ellipse">
            <a:avLst/>
          </a:prstGeom>
          <a:noFill/>
          <a:ln w="47625" cap="flat" cmpd="sng" algn="ctr">
            <a:solidFill>
              <a:srgbClr val="0064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 name="Rechte verbindingslijn met pijl 12">
            <a:extLst>
              <a:ext uri="{FF2B5EF4-FFF2-40B4-BE49-F238E27FC236}">
                <a16:creationId xmlns:a16="http://schemas.microsoft.com/office/drawing/2014/main" id="{7E6FB1B7-5C2B-1A1B-09EA-BCD6BEDAB10C}"/>
              </a:ext>
            </a:extLst>
          </p:cNvPr>
          <p:cNvCxnSpPr>
            <a:cxnSpLocks/>
            <a:stCxn id="14" idx="7"/>
          </p:cNvCxnSpPr>
          <p:nvPr/>
        </p:nvCxnSpPr>
        <p:spPr>
          <a:xfrm flipV="1">
            <a:off x="6677372" y="2382429"/>
            <a:ext cx="4014922" cy="1113443"/>
          </a:xfrm>
          <a:prstGeom prst="straightConnector1">
            <a:avLst/>
          </a:prstGeom>
          <a:ln w="47625">
            <a:solidFill>
              <a:srgbClr val="006400"/>
            </a:solidFill>
            <a:tailEnd type="triangle"/>
          </a:ln>
        </p:spPr>
        <p:style>
          <a:lnRef idx="1">
            <a:schemeClr val="accent1"/>
          </a:lnRef>
          <a:fillRef idx="0">
            <a:schemeClr val="accent1"/>
          </a:fillRef>
          <a:effectRef idx="0">
            <a:schemeClr val="accent1"/>
          </a:effectRef>
          <a:fontRef idx="minor">
            <a:schemeClr val="tx1"/>
          </a:fontRef>
        </p:style>
      </p:cxnSp>
      <p:sp>
        <p:nvSpPr>
          <p:cNvPr id="14" name="Ovaal 13">
            <a:extLst>
              <a:ext uri="{FF2B5EF4-FFF2-40B4-BE49-F238E27FC236}">
                <a16:creationId xmlns:a16="http://schemas.microsoft.com/office/drawing/2014/main" id="{82754956-E95B-D477-4218-13C64EA02942}"/>
              </a:ext>
            </a:extLst>
          </p:cNvPr>
          <p:cNvSpPr/>
          <p:nvPr/>
        </p:nvSpPr>
        <p:spPr>
          <a:xfrm>
            <a:off x="6370083" y="3450886"/>
            <a:ext cx="360011" cy="307181"/>
          </a:xfrm>
          <a:prstGeom prst="ellipse">
            <a:avLst/>
          </a:prstGeom>
          <a:noFill/>
          <a:ln w="47625" cap="flat" cmpd="sng" algn="ctr">
            <a:solidFill>
              <a:srgbClr val="0064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 name="Rechte verbindingslijn met pijl 14">
            <a:extLst>
              <a:ext uri="{FF2B5EF4-FFF2-40B4-BE49-F238E27FC236}">
                <a16:creationId xmlns:a16="http://schemas.microsoft.com/office/drawing/2014/main" id="{F4A4A903-B568-807B-D824-357D83EE4E1B}"/>
              </a:ext>
            </a:extLst>
          </p:cNvPr>
          <p:cNvCxnSpPr>
            <a:cxnSpLocks/>
            <a:stCxn id="12" idx="4"/>
            <a:endCxn id="28" idx="0"/>
          </p:cNvCxnSpPr>
          <p:nvPr/>
        </p:nvCxnSpPr>
        <p:spPr>
          <a:xfrm>
            <a:off x="5290432" y="3750692"/>
            <a:ext cx="0" cy="922205"/>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B4C30D59-C3A8-EBB1-BDE7-EED051412D69}"/>
              </a:ext>
            </a:extLst>
          </p:cNvPr>
          <p:cNvCxnSpPr>
            <a:cxnSpLocks/>
            <a:stCxn id="28" idx="7"/>
          </p:cNvCxnSpPr>
          <p:nvPr/>
        </p:nvCxnSpPr>
        <p:spPr>
          <a:xfrm flipV="1">
            <a:off x="5417715" y="2350881"/>
            <a:ext cx="589659" cy="236700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hthoek 26">
            <a:extLst>
              <a:ext uri="{FF2B5EF4-FFF2-40B4-BE49-F238E27FC236}">
                <a16:creationId xmlns:a16="http://schemas.microsoft.com/office/drawing/2014/main" id="{475DD42B-F0BA-F9CB-B55F-F4CCD2E94419}"/>
              </a:ext>
            </a:extLst>
          </p:cNvPr>
          <p:cNvSpPr/>
          <p:nvPr/>
        </p:nvSpPr>
        <p:spPr>
          <a:xfrm>
            <a:off x="2337586" y="4608542"/>
            <a:ext cx="7992000" cy="1284649"/>
          </a:xfrm>
          <a:prstGeom prst="rect">
            <a:avLst/>
          </a:prstGeom>
          <a:solidFill>
            <a:srgbClr val="FF0000">
              <a:alpha val="14000"/>
            </a:srgbClr>
          </a:solidFill>
          <a:ln w="47625" cap="flat" cmpd="sng" algn="ctr">
            <a:solidFill>
              <a:srgbClr val="FF00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al 27">
            <a:extLst>
              <a:ext uri="{FF2B5EF4-FFF2-40B4-BE49-F238E27FC236}">
                <a16:creationId xmlns:a16="http://schemas.microsoft.com/office/drawing/2014/main" id="{61828CEF-9C12-DD12-D6DC-BF6D9DA43BDF}"/>
              </a:ext>
            </a:extLst>
          </p:cNvPr>
          <p:cNvSpPr/>
          <p:nvPr/>
        </p:nvSpPr>
        <p:spPr>
          <a:xfrm>
            <a:off x="5110426" y="4672897"/>
            <a:ext cx="360011" cy="307181"/>
          </a:xfrm>
          <a:prstGeom prst="ellipse">
            <a:avLst/>
          </a:prstGeom>
          <a:noFill/>
          <a:ln w="47625" cap="flat" cmpd="sng" algn="ctr">
            <a:solidFill>
              <a:srgbClr val="FF00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50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De risico’s van </a:t>
            </a:r>
            <a:r>
              <a:rPr lang="nl-NL" i="1" dirty="0"/>
              <a:t>off-</a:t>
            </a:r>
            <a:r>
              <a:rPr lang="nl-NL" i="1" dirty="0" err="1"/>
              <a:t>by</a:t>
            </a:r>
            <a:r>
              <a:rPr lang="nl-NL" i="1" dirty="0"/>
              <a:t>-</a:t>
            </a:r>
            <a:r>
              <a:rPr lang="nl-NL" i="1" dirty="0" err="1"/>
              <a:t>one</a:t>
            </a:r>
            <a:r>
              <a:rPr lang="nl-NL" dirty="0"/>
              <a:t> bij Arrays</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32</a:t>
            </a:fld>
            <a:endParaRPr lang="en-GB" dirty="0"/>
          </a:p>
        </p:txBody>
      </p:sp>
      <p:pic>
        <p:nvPicPr>
          <p:cNvPr id="8" name="Afbeelding 7">
            <a:extLst>
              <a:ext uri="{FF2B5EF4-FFF2-40B4-BE49-F238E27FC236}">
                <a16:creationId xmlns:a16="http://schemas.microsoft.com/office/drawing/2014/main" id="{3D68D468-021E-D6DB-ACF7-6EFE5202B3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10" name="Tekstvak 9">
            <a:extLst>
              <a:ext uri="{FF2B5EF4-FFF2-40B4-BE49-F238E27FC236}">
                <a16:creationId xmlns:a16="http://schemas.microsoft.com/office/drawing/2014/main" id="{931C44CC-4220-2CBF-0D0D-EC838C0BD036}"/>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
        <p:nvSpPr>
          <p:cNvPr id="11" name="Tekstvak 10">
            <a:extLst>
              <a:ext uri="{FF2B5EF4-FFF2-40B4-BE49-F238E27FC236}">
                <a16:creationId xmlns:a16="http://schemas.microsoft.com/office/drawing/2014/main" id="{93BC5923-6B7F-090B-E49C-47A6076E7F1F}"/>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12" name="Tekstvak 11">
            <a:extLst>
              <a:ext uri="{FF2B5EF4-FFF2-40B4-BE49-F238E27FC236}">
                <a16:creationId xmlns:a16="http://schemas.microsoft.com/office/drawing/2014/main" id="{20191A6A-2236-B9F1-93E5-B64DBE162A5F}"/>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
        <p:nvSpPr>
          <p:cNvPr id="13" name="Tijdelijke aanduiding voor inhoud 9">
            <a:extLst>
              <a:ext uri="{FF2B5EF4-FFF2-40B4-BE49-F238E27FC236}">
                <a16:creationId xmlns:a16="http://schemas.microsoft.com/office/drawing/2014/main" id="{92834668-E256-0588-9523-154AA488E454}"/>
              </a:ext>
            </a:extLst>
          </p:cNvPr>
          <p:cNvSpPr txBox="1">
            <a:spLocks/>
          </p:cNvSpPr>
          <p:nvPr/>
        </p:nvSpPr>
        <p:spPr>
          <a:xfrm>
            <a:off x="2340000" y="2520000"/>
            <a:ext cx="9110749" cy="4212771"/>
          </a:xfrm>
          <a:prstGeom prst="rect">
            <a:avLst/>
          </a:prstGeom>
        </p:spPr>
        <p:txBody>
          <a:bodyPr vert="horz" lIns="91440" tIns="45720" rIns="91440" bIns="45720" rtlCol="0" anchor="t">
            <a:norm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925">
              <a:buNone/>
            </a:pPr>
            <a:r>
              <a:rPr lang="nl-NL" dirty="0">
                <a:latin typeface="Consolas" panose="020B0609020204030204" pitchFamily="49" charset="0"/>
                <a:cs typeface="Arial"/>
              </a:rPr>
              <a:t>1. int [] trein   =  new int [5];</a:t>
            </a:r>
          </a:p>
          <a:p>
            <a:pPr marL="0" indent="-34925">
              <a:buNone/>
            </a:pPr>
            <a:r>
              <a:rPr lang="nl-NL" dirty="0">
                <a:latin typeface="Consolas" panose="020B0609020204030204" pitchFamily="49" charset="0"/>
                <a:cs typeface="Arial"/>
              </a:rPr>
              <a:t>2. </a:t>
            </a:r>
          </a:p>
          <a:p>
            <a:pPr marL="0" indent="-34925">
              <a:buNone/>
            </a:pPr>
            <a:r>
              <a:rPr lang="nl-NL" dirty="0">
                <a:latin typeface="Consolas" panose="020B0609020204030204" pitchFamily="49" charset="0"/>
                <a:cs typeface="Arial"/>
              </a:rPr>
              <a:t>3. </a:t>
            </a:r>
            <a:r>
              <a:rPr lang="nl-NL" dirty="0" err="1">
                <a:latin typeface="Consolas" panose="020B0609020204030204" pitchFamily="49" charset="0"/>
                <a:cs typeface="Arial"/>
              </a:rPr>
              <a:t>for</a:t>
            </a:r>
            <a:r>
              <a:rPr lang="nl-NL" dirty="0">
                <a:latin typeface="Consolas" panose="020B0609020204030204" pitchFamily="49" charset="0"/>
                <a:cs typeface="Arial"/>
              </a:rPr>
              <a:t> (int wagon = 0; wagon &lt; </a:t>
            </a:r>
            <a:r>
              <a:rPr kumimoji="0" lang="nl-NL" altLang="nl-NL" b="1" i="0" u="sng" strike="noStrike" cap="none" normalizeH="0" baseline="0" dirty="0" err="1">
                <a:ln>
                  <a:noFill/>
                </a:ln>
                <a:solidFill>
                  <a:schemeClr val="tx1"/>
                </a:solidFill>
                <a:effectLst/>
                <a:latin typeface="Consolas" panose="020B0609020204030204" pitchFamily="49" charset="0"/>
              </a:rPr>
              <a:t>trein</a:t>
            </a:r>
            <a:r>
              <a:rPr kumimoji="0" lang="nl-NL" altLang="nl-NL" b="1" i="0" u="sng" strike="noStrike" cap="none" normalizeH="0" baseline="0" dirty="0" err="1">
                <a:ln>
                  <a:noFill/>
                </a:ln>
                <a:solidFill>
                  <a:srgbClr val="A9B7C6"/>
                </a:solidFill>
                <a:effectLst/>
                <a:latin typeface="Consolas" panose="020B0609020204030204" pitchFamily="49" charset="0"/>
              </a:rPr>
              <a:t>.</a:t>
            </a:r>
            <a:r>
              <a:rPr kumimoji="0" lang="nl-NL" altLang="nl-NL" b="1" i="0" u="sng" strike="noStrike" cap="none" normalizeH="0" baseline="0" dirty="0" err="1">
                <a:ln>
                  <a:noFill/>
                </a:ln>
                <a:solidFill>
                  <a:srgbClr val="9876AA"/>
                </a:solidFill>
                <a:effectLst/>
                <a:latin typeface="Consolas" panose="020B0609020204030204" pitchFamily="49" charset="0"/>
              </a:rPr>
              <a:t>length</a:t>
            </a:r>
            <a:r>
              <a:rPr lang="nl-NL" dirty="0">
                <a:latin typeface="Consolas" panose="020B0609020204030204" pitchFamily="49" charset="0"/>
                <a:cs typeface="Arial"/>
              </a:rPr>
              <a:t>; wagon++) {</a:t>
            </a:r>
          </a:p>
          <a:p>
            <a:pPr marL="0" indent="-34925">
              <a:buNone/>
            </a:pPr>
            <a:r>
              <a:rPr lang="nl-NL" dirty="0">
                <a:latin typeface="Consolas" panose="020B0609020204030204" pitchFamily="49" charset="0"/>
                <a:cs typeface="Arial"/>
              </a:rPr>
              <a:t>4.     trein [wagon] = 10 * (wagon + 1);</a:t>
            </a:r>
          </a:p>
          <a:p>
            <a:pPr marL="0" indent="-34925">
              <a:buNone/>
            </a:pPr>
            <a:r>
              <a:rPr lang="nl-NL" dirty="0">
                <a:latin typeface="Consolas" panose="020B0609020204030204" pitchFamily="49" charset="0"/>
                <a:cs typeface="Arial"/>
              </a:rPr>
              <a:t>5. }</a:t>
            </a:r>
          </a:p>
          <a:p>
            <a:pPr marL="0" indent="-34925">
              <a:buNone/>
            </a:pPr>
            <a:r>
              <a:rPr lang="nl-NL" dirty="0">
                <a:latin typeface="Consolas" panose="020B0609020204030204" pitchFamily="49" charset="0"/>
                <a:cs typeface="Arial"/>
              </a:rPr>
              <a:t>7. </a:t>
            </a:r>
            <a:r>
              <a:rPr lang="nl-NL" dirty="0" err="1">
                <a:latin typeface="Consolas" panose="020B0609020204030204" pitchFamily="49" charset="0"/>
                <a:cs typeface="Arial"/>
              </a:rPr>
              <a:t>for</a:t>
            </a:r>
            <a:r>
              <a:rPr lang="nl-NL" dirty="0">
                <a:latin typeface="Consolas" panose="020B0609020204030204" pitchFamily="49" charset="0"/>
                <a:cs typeface="Arial"/>
              </a:rPr>
              <a:t> (int wag</a:t>
            </a:r>
            <a:r>
              <a:rPr lang="nl-NL" dirty="0">
                <a:solidFill>
                  <a:schemeClr val="tx1"/>
                </a:solidFill>
                <a:latin typeface="Consolas" panose="020B0609020204030204" pitchFamily="49" charset="0"/>
                <a:cs typeface="Arial"/>
              </a:rPr>
              <a:t>on = 1; wagon &lt;= </a:t>
            </a:r>
            <a:r>
              <a:rPr kumimoji="0" lang="nl-NL" altLang="nl-NL" i="0" strike="noStrike" cap="none" normalizeH="0" baseline="0" dirty="0" err="1">
                <a:ln>
                  <a:noFill/>
                </a:ln>
                <a:solidFill>
                  <a:schemeClr val="tx1"/>
                </a:solidFill>
                <a:effectLst/>
                <a:latin typeface="Consolas" panose="020B0609020204030204" pitchFamily="49" charset="0"/>
              </a:rPr>
              <a:t>trein.length</a:t>
            </a:r>
            <a:r>
              <a:rPr lang="nl-NL" dirty="0">
                <a:solidFill>
                  <a:schemeClr val="tx1"/>
                </a:solidFill>
                <a:latin typeface="Consolas" panose="020B0609020204030204" pitchFamily="49" charset="0"/>
                <a:cs typeface="Arial"/>
              </a:rPr>
              <a:t>; wagon++) {</a:t>
            </a:r>
          </a:p>
          <a:p>
            <a:pPr marL="0" indent="-34925">
              <a:buNone/>
            </a:pPr>
            <a:r>
              <a:rPr lang="nl-NL" dirty="0">
                <a:latin typeface="Consolas" panose="020B0609020204030204" pitchFamily="49" charset="0"/>
                <a:cs typeface="Arial"/>
              </a:rPr>
              <a:t>8.     trein [wagon] = 10 * (wagon + 1);</a:t>
            </a:r>
          </a:p>
          <a:p>
            <a:pPr marL="0" indent="-34925">
              <a:buNone/>
            </a:pPr>
            <a:r>
              <a:rPr lang="nl-NL" dirty="0">
                <a:latin typeface="Consolas" panose="020B0609020204030204" pitchFamily="49" charset="0"/>
                <a:cs typeface="Arial"/>
              </a:rPr>
              <a:t>9. }</a:t>
            </a:r>
          </a:p>
          <a:p>
            <a:pPr marL="0" indent="-34925">
              <a:buNone/>
            </a:pPr>
            <a:endParaRPr lang="nl-NL" dirty="0">
              <a:latin typeface="Consolas" panose="020B0609020204030204" pitchFamily="49" charset="0"/>
              <a:cs typeface="Arial"/>
            </a:endParaRPr>
          </a:p>
        </p:txBody>
      </p:sp>
      <p:sp>
        <p:nvSpPr>
          <p:cNvPr id="14" name="Rechthoek 13">
            <a:extLst>
              <a:ext uri="{FF2B5EF4-FFF2-40B4-BE49-F238E27FC236}">
                <a16:creationId xmlns:a16="http://schemas.microsoft.com/office/drawing/2014/main" id="{E515E748-E64E-3E4A-0742-35AFF724E59D}"/>
              </a:ext>
            </a:extLst>
          </p:cNvPr>
          <p:cNvSpPr/>
          <p:nvPr/>
        </p:nvSpPr>
        <p:spPr>
          <a:xfrm>
            <a:off x="2337585" y="3326311"/>
            <a:ext cx="7992000" cy="1284649"/>
          </a:xfrm>
          <a:prstGeom prst="rect">
            <a:avLst/>
          </a:prstGeom>
          <a:solidFill>
            <a:srgbClr val="006400">
              <a:alpha val="14000"/>
            </a:srgbClr>
          </a:solidFill>
          <a:ln w="47625" cap="flat" cmpd="sng" algn="ctr">
            <a:solidFill>
              <a:srgbClr val="0064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 name="Rechte verbindingslijn met pijl 14">
            <a:extLst>
              <a:ext uri="{FF2B5EF4-FFF2-40B4-BE49-F238E27FC236}">
                <a16:creationId xmlns:a16="http://schemas.microsoft.com/office/drawing/2014/main" id="{822F163D-0334-39F6-973A-FCE2387C4E09}"/>
              </a:ext>
            </a:extLst>
          </p:cNvPr>
          <p:cNvCxnSpPr>
            <a:cxnSpLocks/>
            <a:stCxn id="16" idx="1"/>
          </p:cNvCxnSpPr>
          <p:nvPr/>
        </p:nvCxnSpPr>
        <p:spPr>
          <a:xfrm flipH="1" flipV="1">
            <a:off x="4461387" y="2368826"/>
            <a:ext cx="701761" cy="1119671"/>
          </a:xfrm>
          <a:prstGeom prst="straightConnector1">
            <a:avLst/>
          </a:prstGeom>
          <a:ln w="47625">
            <a:solidFill>
              <a:srgbClr val="006400"/>
            </a:solidFill>
            <a:tailEnd type="triangle"/>
          </a:ln>
        </p:spPr>
        <p:style>
          <a:lnRef idx="1">
            <a:schemeClr val="accent1"/>
          </a:lnRef>
          <a:fillRef idx="0">
            <a:schemeClr val="accent1"/>
          </a:fillRef>
          <a:effectRef idx="0">
            <a:schemeClr val="accent1"/>
          </a:effectRef>
          <a:fontRef idx="minor">
            <a:schemeClr val="tx1"/>
          </a:fontRef>
        </p:style>
      </p:cxnSp>
      <p:sp>
        <p:nvSpPr>
          <p:cNvPr id="16" name="Ovaal 15">
            <a:extLst>
              <a:ext uri="{FF2B5EF4-FFF2-40B4-BE49-F238E27FC236}">
                <a16:creationId xmlns:a16="http://schemas.microsoft.com/office/drawing/2014/main" id="{84776AC3-978B-6E71-7194-49520C59DE49}"/>
              </a:ext>
            </a:extLst>
          </p:cNvPr>
          <p:cNvSpPr/>
          <p:nvPr/>
        </p:nvSpPr>
        <p:spPr>
          <a:xfrm>
            <a:off x="5110426" y="3443511"/>
            <a:ext cx="360011" cy="307181"/>
          </a:xfrm>
          <a:prstGeom prst="ellipse">
            <a:avLst/>
          </a:prstGeom>
          <a:noFill/>
          <a:ln w="47625" cap="flat" cmpd="sng" algn="ctr">
            <a:solidFill>
              <a:srgbClr val="0064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Rechte verbindingslijn met pijl 16">
            <a:extLst>
              <a:ext uri="{FF2B5EF4-FFF2-40B4-BE49-F238E27FC236}">
                <a16:creationId xmlns:a16="http://schemas.microsoft.com/office/drawing/2014/main" id="{00CE947B-6B7A-69C5-1E2F-602D30D5FACE}"/>
              </a:ext>
            </a:extLst>
          </p:cNvPr>
          <p:cNvCxnSpPr>
            <a:cxnSpLocks/>
            <a:stCxn id="18" idx="7"/>
          </p:cNvCxnSpPr>
          <p:nvPr/>
        </p:nvCxnSpPr>
        <p:spPr>
          <a:xfrm flipV="1">
            <a:off x="6677372" y="2382429"/>
            <a:ext cx="4014922" cy="1113443"/>
          </a:xfrm>
          <a:prstGeom prst="straightConnector1">
            <a:avLst/>
          </a:prstGeom>
          <a:ln w="47625">
            <a:solidFill>
              <a:srgbClr val="006400"/>
            </a:solidFill>
            <a:tailEnd type="triangle"/>
          </a:ln>
        </p:spPr>
        <p:style>
          <a:lnRef idx="1">
            <a:schemeClr val="accent1"/>
          </a:lnRef>
          <a:fillRef idx="0">
            <a:schemeClr val="accent1"/>
          </a:fillRef>
          <a:effectRef idx="0">
            <a:schemeClr val="accent1"/>
          </a:effectRef>
          <a:fontRef idx="minor">
            <a:schemeClr val="tx1"/>
          </a:fontRef>
        </p:style>
      </p:cxnSp>
      <p:sp>
        <p:nvSpPr>
          <p:cNvPr id="18" name="Ovaal 17">
            <a:extLst>
              <a:ext uri="{FF2B5EF4-FFF2-40B4-BE49-F238E27FC236}">
                <a16:creationId xmlns:a16="http://schemas.microsoft.com/office/drawing/2014/main" id="{F71862F1-EB43-6145-AA9E-71A5972705D6}"/>
              </a:ext>
            </a:extLst>
          </p:cNvPr>
          <p:cNvSpPr/>
          <p:nvPr/>
        </p:nvSpPr>
        <p:spPr>
          <a:xfrm>
            <a:off x="6370083" y="3450886"/>
            <a:ext cx="360011" cy="307181"/>
          </a:xfrm>
          <a:prstGeom prst="ellipse">
            <a:avLst/>
          </a:prstGeom>
          <a:noFill/>
          <a:ln w="47625" cap="flat" cmpd="sng" algn="ctr">
            <a:solidFill>
              <a:srgbClr val="0064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6" name="Rechte verbindingslijn met pijl 25">
            <a:extLst>
              <a:ext uri="{FF2B5EF4-FFF2-40B4-BE49-F238E27FC236}">
                <a16:creationId xmlns:a16="http://schemas.microsoft.com/office/drawing/2014/main" id="{75AE68FC-848D-1B01-0A03-B6A1F2433F0B}"/>
              </a:ext>
            </a:extLst>
          </p:cNvPr>
          <p:cNvCxnSpPr>
            <a:cxnSpLocks/>
            <a:stCxn id="16" idx="4"/>
            <a:endCxn id="31" idx="0"/>
          </p:cNvCxnSpPr>
          <p:nvPr/>
        </p:nvCxnSpPr>
        <p:spPr>
          <a:xfrm>
            <a:off x="5290432" y="3750692"/>
            <a:ext cx="0" cy="922205"/>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Rechte verbindingslijn met pijl 26">
            <a:extLst>
              <a:ext uri="{FF2B5EF4-FFF2-40B4-BE49-F238E27FC236}">
                <a16:creationId xmlns:a16="http://schemas.microsoft.com/office/drawing/2014/main" id="{255C3487-AA82-F662-9147-DD50A498D630}"/>
              </a:ext>
            </a:extLst>
          </p:cNvPr>
          <p:cNvCxnSpPr>
            <a:cxnSpLocks/>
            <a:stCxn id="31" idx="7"/>
          </p:cNvCxnSpPr>
          <p:nvPr/>
        </p:nvCxnSpPr>
        <p:spPr>
          <a:xfrm flipV="1">
            <a:off x="5417715" y="2350881"/>
            <a:ext cx="589659" cy="236700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E536467D-D2A1-1A63-DEA8-E6CEA8D07AD1}"/>
              </a:ext>
            </a:extLst>
          </p:cNvPr>
          <p:cNvCxnSpPr>
            <a:cxnSpLocks/>
            <a:stCxn id="18" idx="4"/>
            <a:endCxn id="33" idx="0"/>
          </p:cNvCxnSpPr>
          <p:nvPr/>
        </p:nvCxnSpPr>
        <p:spPr>
          <a:xfrm>
            <a:off x="6550089" y="3758067"/>
            <a:ext cx="69380" cy="91232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6F34A8AA-2B19-8AA1-A11F-83B102962C68}"/>
              </a:ext>
            </a:extLst>
          </p:cNvPr>
          <p:cNvSpPr/>
          <p:nvPr/>
        </p:nvSpPr>
        <p:spPr>
          <a:xfrm>
            <a:off x="2337586" y="4608542"/>
            <a:ext cx="7992000" cy="1284649"/>
          </a:xfrm>
          <a:prstGeom prst="rect">
            <a:avLst/>
          </a:prstGeom>
          <a:solidFill>
            <a:srgbClr val="FF0000">
              <a:alpha val="14000"/>
            </a:srgbClr>
          </a:solidFill>
          <a:ln w="47625" cap="flat" cmpd="sng" algn="ctr">
            <a:solidFill>
              <a:srgbClr val="FF00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Ovaal 30">
            <a:extLst>
              <a:ext uri="{FF2B5EF4-FFF2-40B4-BE49-F238E27FC236}">
                <a16:creationId xmlns:a16="http://schemas.microsoft.com/office/drawing/2014/main" id="{D07F875A-0D13-19FA-BE03-30F993F79B35}"/>
              </a:ext>
            </a:extLst>
          </p:cNvPr>
          <p:cNvSpPr/>
          <p:nvPr/>
        </p:nvSpPr>
        <p:spPr>
          <a:xfrm>
            <a:off x="5110426" y="4672897"/>
            <a:ext cx="360011" cy="307181"/>
          </a:xfrm>
          <a:prstGeom prst="ellipse">
            <a:avLst/>
          </a:prstGeom>
          <a:noFill/>
          <a:ln w="47625" cap="flat" cmpd="sng" algn="ctr">
            <a:solidFill>
              <a:srgbClr val="FF00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Ovaal 32">
            <a:extLst>
              <a:ext uri="{FF2B5EF4-FFF2-40B4-BE49-F238E27FC236}">
                <a16:creationId xmlns:a16="http://schemas.microsoft.com/office/drawing/2014/main" id="{7F8B4161-9FD6-2DF3-1C23-8EA7FEA35922}"/>
              </a:ext>
            </a:extLst>
          </p:cNvPr>
          <p:cNvSpPr/>
          <p:nvPr/>
        </p:nvSpPr>
        <p:spPr>
          <a:xfrm>
            <a:off x="6398551" y="4670387"/>
            <a:ext cx="441836" cy="307181"/>
          </a:xfrm>
          <a:prstGeom prst="ellipse">
            <a:avLst/>
          </a:prstGeom>
          <a:noFill/>
          <a:ln w="47625" cap="flat" cmpd="sng" algn="ctr">
            <a:solidFill>
              <a:srgbClr val="FF00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19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De risico’s van </a:t>
            </a:r>
            <a:r>
              <a:rPr lang="nl-NL" i="1" dirty="0"/>
              <a:t>off-</a:t>
            </a:r>
            <a:r>
              <a:rPr lang="nl-NL" i="1" dirty="0" err="1"/>
              <a:t>by</a:t>
            </a:r>
            <a:r>
              <a:rPr lang="nl-NL" i="1" dirty="0"/>
              <a:t>-</a:t>
            </a:r>
            <a:r>
              <a:rPr lang="nl-NL" i="1" dirty="0" err="1"/>
              <a:t>one</a:t>
            </a:r>
            <a:r>
              <a:rPr lang="nl-NL" dirty="0"/>
              <a:t> bij Arrays</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33</a:t>
            </a:fld>
            <a:endParaRPr lang="en-GB" dirty="0"/>
          </a:p>
        </p:txBody>
      </p:sp>
      <p:pic>
        <p:nvPicPr>
          <p:cNvPr id="4" name="Afbeelding 3">
            <a:extLst>
              <a:ext uri="{FF2B5EF4-FFF2-40B4-BE49-F238E27FC236}">
                <a16:creationId xmlns:a16="http://schemas.microsoft.com/office/drawing/2014/main" id="{50C0F29A-2555-51E1-310F-EDB718B01F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5" name="Tekstvak 4">
            <a:extLst>
              <a:ext uri="{FF2B5EF4-FFF2-40B4-BE49-F238E27FC236}">
                <a16:creationId xmlns:a16="http://schemas.microsoft.com/office/drawing/2014/main" id="{DF9C9B31-025B-ECD2-34EF-2D8EC8A4C8F7}"/>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
        <p:nvSpPr>
          <p:cNvPr id="6" name="Tekstvak 5">
            <a:extLst>
              <a:ext uri="{FF2B5EF4-FFF2-40B4-BE49-F238E27FC236}">
                <a16:creationId xmlns:a16="http://schemas.microsoft.com/office/drawing/2014/main" id="{5C7DA12A-0418-9E3A-C0C0-25CD4F66E4C8}"/>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8" name="Tijdelijke aanduiding voor inhoud 9">
            <a:extLst>
              <a:ext uri="{FF2B5EF4-FFF2-40B4-BE49-F238E27FC236}">
                <a16:creationId xmlns:a16="http://schemas.microsoft.com/office/drawing/2014/main" id="{6D7C5D01-3E93-8C8E-65C9-7D20FD4256D9}"/>
              </a:ext>
            </a:extLst>
          </p:cNvPr>
          <p:cNvSpPr txBox="1">
            <a:spLocks/>
          </p:cNvSpPr>
          <p:nvPr/>
        </p:nvSpPr>
        <p:spPr>
          <a:xfrm>
            <a:off x="2340000" y="2520000"/>
            <a:ext cx="9110749" cy="4212771"/>
          </a:xfrm>
          <a:prstGeom prst="rect">
            <a:avLst/>
          </a:prstGeom>
        </p:spPr>
        <p:txBody>
          <a:bodyPr vert="horz" lIns="91440" tIns="45720" rIns="91440" bIns="45720" rtlCol="0" anchor="t">
            <a:norm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925">
              <a:buNone/>
            </a:pPr>
            <a:r>
              <a:rPr lang="nl-NL" dirty="0">
                <a:latin typeface="Consolas" panose="020B0609020204030204" pitchFamily="49" charset="0"/>
                <a:cs typeface="Arial"/>
              </a:rPr>
              <a:t>1. int [] trein   =  new int [5];</a:t>
            </a:r>
          </a:p>
          <a:p>
            <a:pPr marL="0" indent="-34925">
              <a:buNone/>
            </a:pPr>
            <a:r>
              <a:rPr lang="nl-NL" dirty="0">
                <a:latin typeface="Consolas" panose="020B0609020204030204" pitchFamily="49" charset="0"/>
                <a:cs typeface="Arial"/>
              </a:rPr>
              <a:t>2. </a:t>
            </a:r>
          </a:p>
          <a:p>
            <a:pPr marL="0" indent="-34925">
              <a:buNone/>
            </a:pPr>
            <a:r>
              <a:rPr lang="nl-NL" dirty="0">
                <a:latin typeface="Consolas" panose="020B0609020204030204" pitchFamily="49" charset="0"/>
                <a:cs typeface="Arial"/>
              </a:rPr>
              <a:t>3. </a:t>
            </a:r>
            <a:r>
              <a:rPr lang="nl-NL" dirty="0" err="1">
                <a:latin typeface="Consolas" panose="020B0609020204030204" pitchFamily="49" charset="0"/>
                <a:cs typeface="Arial"/>
              </a:rPr>
              <a:t>for</a:t>
            </a:r>
            <a:r>
              <a:rPr lang="nl-NL" dirty="0">
                <a:latin typeface="Consolas" panose="020B0609020204030204" pitchFamily="49" charset="0"/>
                <a:cs typeface="Arial"/>
              </a:rPr>
              <a:t> (int wagon = 0; wagon &lt; </a:t>
            </a:r>
            <a:r>
              <a:rPr kumimoji="0" lang="nl-NL" altLang="nl-NL" b="1" i="0" u="sng" strike="noStrike" cap="none" normalizeH="0" baseline="0" dirty="0" err="1">
                <a:ln>
                  <a:noFill/>
                </a:ln>
                <a:solidFill>
                  <a:schemeClr val="tx1"/>
                </a:solidFill>
                <a:effectLst/>
                <a:latin typeface="Consolas" panose="020B0609020204030204" pitchFamily="49" charset="0"/>
              </a:rPr>
              <a:t>trein</a:t>
            </a:r>
            <a:r>
              <a:rPr kumimoji="0" lang="nl-NL" altLang="nl-NL" b="1" i="0" u="sng" strike="noStrike" cap="none" normalizeH="0" baseline="0" dirty="0" err="1">
                <a:ln>
                  <a:noFill/>
                </a:ln>
                <a:solidFill>
                  <a:srgbClr val="A9B7C6"/>
                </a:solidFill>
                <a:effectLst/>
                <a:latin typeface="Consolas" panose="020B0609020204030204" pitchFamily="49" charset="0"/>
              </a:rPr>
              <a:t>.</a:t>
            </a:r>
            <a:r>
              <a:rPr kumimoji="0" lang="nl-NL" altLang="nl-NL" b="1" i="0" u="sng" strike="noStrike" cap="none" normalizeH="0" baseline="0" dirty="0" err="1">
                <a:ln>
                  <a:noFill/>
                </a:ln>
                <a:solidFill>
                  <a:srgbClr val="9876AA"/>
                </a:solidFill>
                <a:effectLst/>
                <a:latin typeface="Consolas" panose="020B0609020204030204" pitchFamily="49" charset="0"/>
              </a:rPr>
              <a:t>length</a:t>
            </a:r>
            <a:r>
              <a:rPr lang="nl-NL" dirty="0">
                <a:latin typeface="Consolas" panose="020B0609020204030204" pitchFamily="49" charset="0"/>
                <a:cs typeface="Arial"/>
              </a:rPr>
              <a:t>; wagon++) {</a:t>
            </a:r>
          </a:p>
          <a:p>
            <a:pPr marL="0" indent="-34925">
              <a:buNone/>
            </a:pPr>
            <a:r>
              <a:rPr lang="nl-NL" dirty="0">
                <a:latin typeface="Consolas" panose="020B0609020204030204" pitchFamily="49" charset="0"/>
                <a:cs typeface="Arial"/>
              </a:rPr>
              <a:t>4.     trein [wagon] = 10 * (wagon + 1);</a:t>
            </a:r>
          </a:p>
          <a:p>
            <a:pPr marL="0" indent="-34925">
              <a:buNone/>
            </a:pPr>
            <a:r>
              <a:rPr lang="nl-NL" dirty="0">
                <a:latin typeface="Consolas" panose="020B0609020204030204" pitchFamily="49" charset="0"/>
                <a:cs typeface="Arial"/>
              </a:rPr>
              <a:t>5. }</a:t>
            </a:r>
          </a:p>
          <a:p>
            <a:pPr marL="0" indent="-34925">
              <a:buNone/>
            </a:pPr>
            <a:r>
              <a:rPr lang="nl-NL" dirty="0">
                <a:latin typeface="Consolas" panose="020B0609020204030204" pitchFamily="49" charset="0"/>
                <a:cs typeface="Arial"/>
              </a:rPr>
              <a:t>7. </a:t>
            </a:r>
            <a:r>
              <a:rPr lang="nl-NL" dirty="0" err="1">
                <a:latin typeface="Consolas" panose="020B0609020204030204" pitchFamily="49" charset="0"/>
                <a:cs typeface="Arial"/>
              </a:rPr>
              <a:t>for</a:t>
            </a:r>
            <a:r>
              <a:rPr lang="nl-NL" dirty="0">
                <a:latin typeface="Consolas" panose="020B0609020204030204" pitchFamily="49" charset="0"/>
                <a:cs typeface="Arial"/>
              </a:rPr>
              <a:t> (int wag</a:t>
            </a:r>
            <a:r>
              <a:rPr lang="nl-NL" dirty="0">
                <a:solidFill>
                  <a:schemeClr val="tx1"/>
                </a:solidFill>
                <a:latin typeface="Consolas" panose="020B0609020204030204" pitchFamily="49" charset="0"/>
                <a:cs typeface="Arial"/>
              </a:rPr>
              <a:t>on = 1; wagon &lt;= </a:t>
            </a:r>
            <a:r>
              <a:rPr kumimoji="0" lang="nl-NL" altLang="nl-NL" i="0" strike="noStrike" cap="none" normalizeH="0" baseline="0" dirty="0" err="1">
                <a:ln>
                  <a:noFill/>
                </a:ln>
                <a:solidFill>
                  <a:schemeClr val="tx1"/>
                </a:solidFill>
                <a:effectLst/>
                <a:latin typeface="Consolas" panose="020B0609020204030204" pitchFamily="49" charset="0"/>
              </a:rPr>
              <a:t>trein.length</a:t>
            </a:r>
            <a:r>
              <a:rPr lang="nl-NL" dirty="0">
                <a:solidFill>
                  <a:schemeClr val="tx1"/>
                </a:solidFill>
                <a:latin typeface="Consolas" panose="020B0609020204030204" pitchFamily="49" charset="0"/>
                <a:cs typeface="Arial"/>
              </a:rPr>
              <a:t>; wagon++) {</a:t>
            </a:r>
          </a:p>
          <a:p>
            <a:pPr marL="0" indent="-34925">
              <a:buNone/>
            </a:pPr>
            <a:r>
              <a:rPr lang="nl-NL" dirty="0">
                <a:latin typeface="Consolas" panose="020B0609020204030204" pitchFamily="49" charset="0"/>
                <a:cs typeface="Arial"/>
              </a:rPr>
              <a:t>8.     trein [wagon] = 10 * (wagon + 1);</a:t>
            </a:r>
          </a:p>
          <a:p>
            <a:pPr marL="0" indent="-34925">
              <a:buNone/>
            </a:pPr>
            <a:r>
              <a:rPr lang="nl-NL" dirty="0">
                <a:latin typeface="Consolas" panose="020B0609020204030204" pitchFamily="49" charset="0"/>
                <a:cs typeface="Arial"/>
              </a:rPr>
              <a:t>9. }</a:t>
            </a:r>
          </a:p>
          <a:p>
            <a:pPr marL="0" indent="-34925">
              <a:buNone/>
            </a:pPr>
            <a:endParaRPr lang="nl-NL" dirty="0">
              <a:latin typeface="Consolas" panose="020B0609020204030204" pitchFamily="49" charset="0"/>
              <a:cs typeface="Arial"/>
            </a:endParaRPr>
          </a:p>
        </p:txBody>
      </p:sp>
      <p:sp>
        <p:nvSpPr>
          <p:cNvPr id="10" name="Rechthoek 9">
            <a:extLst>
              <a:ext uri="{FF2B5EF4-FFF2-40B4-BE49-F238E27FC236}">
                <a16:creationId xmlns:a16="http://schemas.microsoft.com/office/drawing/2014/main" id="{092D518B-7DD7-A067-11C0-D282EE5E3820}"/>
              </a:ext>
            </a:extLst>
          </p:cNvPr>
          <p:cNvSpPr/>
          <p:nvPr/>
        </p:nvSpPr>
        <p:spPr>
          <a:xfrm>
            <a:off x="2337585" y="3326311"/>
            <a:ext cx="7992000" cy="1284649"/>
          </a:xfrm>
          <a:prstGeom prst="rect">
            <a:avLst/>
          </a:prstGeom>
          <a:solidFill>
            <a:srgbClr val="006400">
              <a:alpha val="14000"/>
            </a:srgbClr>
          </a:solidFill>
          <a:ln w="47625" cap="flat" cmpd="sng" algn="ctr">
            <a:solidFill>
              <a:srgbClr val="0064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 name="Rechte verbindingslijn met pijl 10">
            <a:extLst>
              <a:ext uri="{FF2B5EF4-FFF2-40B4-BE49-F238E27FC236}">
                <a16:creationId xmlns:a16="http://schemas.microsoft.com/office/drawing/2014/main" id="{371D2AA1-DAF0-1131-E3EF-1CFAEE6471F1}"/>
              </a:ext>
            </a:extLst>
          </p:cNvPr>
          <p:cNvCxnSpPr>
            <a:cxnSpLocks/>
            <a:stCxn id="12" idx="1"/>
          </p:cNvCxnSpPr>
          <p:nvPr/>
        </p:nvCxnSpPr>
        <p:spPr>
          <a:xfrm flipH="1" flipV="1">
            <a:off x="4461387" y="2368826"/>
            <a:ext cx="701761" cy="1119671"/>
          </a:xfrm>
          <a:prstGeom prst="straightConnector1">
            <a:avLst/>
          </a:prstGeom>
          <a:ln w="47625">
            <a:solidFill>
              <a:srgbClr val="006400"/>
            </a:solidFill>
            <a:tailEnd type="triangle"/>
          </a:ln>
        </p:spPr>
        <p:style>
          <a:lnRef idx="1">
            <a:schemeClr val="accent1"/>
          </a:lnRef>
          <a:fillRef idx="0">
            <a:schemeClr val="accent1"/>
          </a:fillRef>
          <a:effectRef idx="0">
            <a:schemeClr val="accent1"/>
          </a:effectRef>
          <a:fontRef idx="minor">
            <a:schemeClr val="tx1"/>
          </a:fontRef>
        </p:style>
      </p:cxnSp>
      <p:sp>
        <p:nvSpPr>
          <p:cNvPr id="12" name="Ovaal 11">
            <a:extLst>
              <a:ext uri="{FF2B5EF4-FFF2-40B4-BE49-F238E27FC236}">
                <a16:creationId xmlns:a16="http://schemas.microsoft.com/office/drawing/2014/main" id="{0034344D-ADF0-C103-9F3D-A668EA3A1345}"/>
              </a:ext>
            </a:extLst>
          </p:cNvPr>
          <p:cNvSpPr/>
          <p:nvPr/>
        </p:nvSpPr>
        <p:spPr>
          <a:xfrm>
            <a:off x="5110426" y="3443511"/>
            <a:ext cx="360011" cy="307181"/>
          </a:xfrm>
          <a:prstGeom prst="ellipse">
            <a:avLst/>
          </a:prstGeom>
          <a:noFill/>
          <a:ln w="47625" cap="flat" cmpd="sng" algn="ctr">
            <a:solidFill>
              <a:srgbClr val="0064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 name="Rechte verbindingslijn met pijl 12">
            <a:extLst>
              <a:ext uri="{FF2B5EF4-FFF2-40B4-BE49-F238E27FC236}">
                <a16:creationId xmlns:a16="http://schemas.microsoft.com/office/drawing/2014/main" id="{2808870C-68DD-904F-F9C9-5B4A5270B6E0}"/>
              </a:ext>
            </a:extLst>
          </p:cNvPr>
          <p:cNvCxnSpPr>
            <a:cxnSpLocks/>
            <a:stCxn id="14" idx="7"/>
          </p:cNvCxnSpPr>
          <p:nvPr/>
        </p:nvCxnSpPr>
        <p:spPr>
          <a:xfrm flipV="1">
            <a:off x="6677372" y="2382429"/>
            <a:ext cx="4014922" cy="1113443"/>
          </a:xfrm>
          <a:prstGeom prst="straightConnector1">
            <a:avLst/>
          </a:prstGeom>
          <a:ln w="47625">
            <a:solidFill>
              <a:srgbClr val="006400"/>
            </a:solidFill>
            <a:tailEnd type="triangle"/>
          </a:ln>
        </p:spPr>
        <p:style>
          <a:lnRef idx="1">
            <a:schemeClr val="accent1"/>
          </a:lnRef>
          <a:fillRef idx="0">
            <a:schemeClr val="accent1"/>
          </a:fillRef>
          <a:effectRef idx="0">
            <a:schemeClr val="accent1"/>
          </a:effectRef>
          <a:fontRef idx="minor">
            <a:schemeClr val="tx1"/>
          </a:fontRef>
        </p:style>
      </p:cxnSp>
      <p:sp>
        <p:nvSpPr>
          <p:cNvPr id="14" name="Ovaal 13">
            <a:extLst>
              <a:ext uri="{FF2B5EF4-FFF2-40B4-BE49-F238E27FC236}">
                <a16:creationId xmlns:a16="http://schemas.microsoft.com/office/drawing/2014/main" id="{AF9030E2-FA1C-E0B3-C957-BAE03276CF87}"/>
              </a:ext>
            </a:extLst>
          </p:cNvPr>
          <p:cNvSpPr/>
          <p:nvPr/>
        </p:nvSpPr>
        <p:spPr>
          <a:xfrm>
            <a:off x="6370083" y="3450886"/>
            <a:ext cx="360011" cy="307181"/>
          </a:xfrm>
          <a:prstGeom prst="ellipse">
            <a:avLst/>
          </a:prstGeom>
          <a:noFill/>
          <a:ln w="47625" cap="flat" cmpd="sng" algn="ctr">
            <a:solidFill>
              <a:srgbClr val="0064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 name="Rechte verbindingslijn met pijl 14">
            <a:extLst>
              <a:ext uri="{FF2B5EF4-FFF2-40B4-BE49-F238E27FC236}">
                <a16:creationId xmlns:a16="http://schemas.microsoft.com/office/drawing/2014/main" id="{36564C96-CB88-7428-20C8-0A5E66200860}"/>
              </a:ext>
            </a:extLst>
          </p:cNvPr>
          <p:cNvCxnSpPr>
            <a:cxnSpLocks/>
            <a:stCxn id="12" idx="4"/>
            <a:endCxn id="20" idx="0"/>
          </p:cNvCxnSpPr>
          <p:nvPr/>
        </p:nvCxnSpPr>
        <p:spPr>
          <a:xfrm>
            <a:off x="5290432" y="3750692"/>
            <a:ext cx="0" cy="922205"/>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72DC2EB1-4B2F-46C0-1C8C-33120B1CA859}"/>
              </a:ext>
            </a:extLst>
          </p:cNvPr>
          <p:cNvCxnSpPr>
            <a:cxnSpLocks/>
            <a:stCxn id="20" idx="7"/>
          </p:cNvCxnSpPr>
          <p:nvPr/>
        </p:nvCxnSpPr>
        <p:spPr>
          <a:xfrm flipV="1">
            <a:off x="5417715" y="2350881"/>
            <a:ext cx="589659" cy="236700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met pijl 16">
            <a:extLst>
              <a:ext uri="{FF2B5EF4-FFF2-40B4-BE49-F238E27FC236}">
                <a16:creationId xmlns:a16="http://schemas.microsoft.com/office/drawing/2014/main" id="{7A9443D5-42D1-CAB2-61A5-77D65F26FD7C}"/>
              </a:ext>
            </a:extLst>
          </p:cNvPr>
          <p:cNvCxnSpPr>
            <a:cxnSpLocks/>
            <a:stCxn id="14" idx="4"/>
            <a:endCxn id="26" idx="0"/>
          </p:cNvCxnSpPr>
          <p:nvPr/>
        </p:nvCxnSpPr>
        <p:spPr>
          <a:xfrm>
            <a:off x="6550089" y="3758067"/>
            <a:ext cx="69380" cy="91232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a:extLst>
              <a:ext uri="{FF2B5EF4-FFF2-40B4-BE49-F238E27FC236}">
                <a16:creationId xmlns:a16="http://schemas.microsoft.com/office/drawing/2014/main" id="{A570BF67-E164-EEB1-BA97-605DD4322A41}"/>
              </a:ext>
            </a:extLst>
          </p:cNvPr>
          <p:cNvCxnSpPr>
            <a:cxnSpLocks/>
            <a:stCxn id="26" idx="7"/>
          </p:cNvCxnSpPr>
          <p:nvPr/>
        </p:nvCxnSpPr>
        <p:spPr>
          <a:xfrm flipV="1">
            <a:off x="6775682" y="2422197"/>
            <a:ext cx="5020247" cy="2293176"/>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hthoek 18">
            <a:extLst>
              <a:ext uri="{FF2B5EF4-FFF2-40B4-BE49-F238E27FC236}">
                <a16:creationId xmlns:a16="http://schemas.microsoft.com/office/drawing/2014/main" id="{421688D0-CDE3-DF37-642F-E9A309D04F12}"/>
              </a:ext>
            </a:extLst>
          </p:cNvPr>
          <p:cNvSpPr/>
          <p:nvPr/>
        </p:nvSpPr>
        <p:spPr>
          <a:xfrm>
            <a:off x="2337586" y="4608542"/>
            <a:ext cx="7992000" cy="1284649"/>
          </a:xfrm>
          <a:prstGeom prst="rect">
            <a:avLst/>
          </a:prstGeom>
          <a:solidFill>
            <a:srgbClr val="FF0000">
              <a:alpha val="14000"/>
            </a:srgbClr>
          </a:solidFill>
          <a:ln w="47625" cap="flat" cmpd="sng" algn="ctr">
            <a:solidFill>
              <a:srgbClr val="FF00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Ovaal 19">
            <a:extLst>
              <a:ext uri="{FF2B5EF4-FFF2-40B4-BE49-F238E27FC236}">
                <a16:creationId xmlns:a16="http://schemas.microsoft.com/office/drawing/2014/main" id="{E98C6F31-35CF-A8DB-C3A8-D890E872D6B5}"/>
              </a:ext>
            </a:extLst>
          </p:cNvPr>
          <p:cNvSpPr/>
          <p:nvPr/>
        </p:nvSpPr>
        <p:spPr>
          <a:xfrm>
            <a:off x="5110426" y="4672897"/>
            <a:ext cx="360011" cy="307181"/>
          </a:xfrm>
          <a:prstGeom prst="ellipse">
            <a:avLst/>
          </a:prstGeom>
          <a:noFill/>
          <a:ln w="47625" cap="flat" cmpd="sng" algn="ctr">
            <a:solidFill>
              <a:srgbClr val="FF00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al 25">
            <a:extLst>
              <a:ext uri="{FF2B5EF4-FFF2-40B4-BE49-F238E27FC236}">
                <a16:creationId xmlns:a16="http://schemas.microsoft.com/office/drawing/2014/main" id="{AB8C0238-F172-A9D0-494D-6C04BD2D9EC8}"/>
              </a:ext>
            </a:extLst>
          </p:cNvPr>
          <p:cNvSpPr/>
          <p:nvPr/>
        </p:nvSpPr>
        <p:spPr>
          <a:xfrm>
            <a:off x="6398551" y="4670387"/>
            <a:ext cx="441836" cy="307181"/>
          </a:xfrm>
          <a:prstGeom prst="ellipse">
            <a:avLst/>
          </a:prstGeom>
          <a:noFill/>
          <a:ln w="47625" cap="flat" cmpd="sng" algn="ctr">
            <a:solidFill>
              <a:srgbClr val="FF00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ekstvak 27">
            <a:extLst>
              <a:ext uri="{FF2B5EF4-FFF2-40B4-BE49-F238E27FC236}">
                <a16:creationId xmlns:a16="http://schemas.microsoft.com/office/drawing/2014/main" id="{723D8EBC-7DD1-65FF-8E5C-2E368C952FD8}"/>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Tree>
    <p:extLst>
      <p:ext uri="{BB962C8B-B14F-4D97-AF65-F5344CB8AC3E}">
        <p14:creationId xmlns:p14="http://schemas.microsoft.com/office/powerpoint/2010/main" val="283358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De risico’s van </a:t>
            </a:r>
            <a:r>
              <a:rPr lang="nl-NL" i="1" dirty="0"/>
              <a:t>off-</a:t>
            </a:r>
            <a:r>
              <a:rPr lang="nl-NL" i="1" dirty="0" err="1"/>
              <a:t>by</a:t>
            </a:r>
            <a:r>
              <a:rPr lang="nl-NL" i="1" dirty="0"/>
              <a:t>-</a:t>
            </a:r>
            <a:r>
              <a:rPr lang="nl-NL" i="1" dirty="0" err="1"/>
              <a:t>one</a:t>
            </a:r>
            <a:r>
              <a:rPr lang="nl-NL" dirty="0"/>
              <a:t> bij Arrays</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34</a:t>
            </a:fld>
            <a:endParaRPr lang="en-GB" dirty="0"/>
          </a:p>
        </p:txBody>
      </p:sp>
      <p:grpSp>
        <p:nvGrpSpPr>
          <p:cNvPr id="27" name="Groep 26">
            <a:extLst>
              <a:ext uri="{FF2B5EF4-FFF2-40B4-BE49-F238E27FC236}">
                <a16:creationId xmlns:a16="http://schemas.microsoft.com/office/drawing/2014/main" id="{FF1C8B20-A7FB-4A9E-BD0A-65F12A933A63}"/>
              </a:ext>
            </a:extLst>
          </p:cNvPr>
          <p:cNvGrpSpPr/>
          <p:nvPr/>
        </p:nvGrpSpPr>
        <p:grpSpPr>
          <a:xfrm>
            <a:off x="11463083" y="1829094"/>
            <a:ext cx="665693" cy="373176"/>
            <a:chOff x="9485745" y="4304897"/>
            <a:chExt cx="1080000" cy="1086212"/>
          </a:xfrm>
        </p:grpSpPr>
        <p:cxnSp>
          <p:nvCxnSpPr>
            <p:cNvPr id="32" name="Rechte verbindingslijn 31">
              <a:extLst>
                <a:ext uri="{FF2B5EF4-FFF2-40B4-BE49-F238E27FC236}">
                  <a16:creationId xmlns:a16="http://schemas.microsoft.com/office/drawing/2014/main" id="{EF61ED30-D1DD-4FE8-AC56-787E6B4A6C35}"/>
                </a:ext>
              </a:extLst>
            </p:cNvPr>
            <p:cNvCxnSpPr>
              <a:cxnSpLocks/>
            </p:cNvCxnSpPr>
            <p:nvPr/>
          </p:nvCxnSpPr>
          <p:spPr>
            <a:xfrm>
              <a:off x="9485745" y="4304897"/>
              <a:ext cx="1080000" cy="1079248"/>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Rechte verbindingslijn 33">
              <a:extLst>
                <a:ext uri="{FF2B5EF4-FFF2-40B4-BE49-F238E27FC236}">
                  <a16:creationId xmlns:a16="http://schemas.microsoft.com/office/drawing/2014/main" id="{DB837B45-E7C9-4F38-9FA9-AD4E30093FDA}"/>
                </a:ext>
              </a:extLst>
            </p:cNvPr>
            <p:cNvCxnSpPr>
              <a:cxnSpLocks/>
            </p:cNvCxnSpPr>
            <p:nvPr/>
          </p:nvCxnSpPr>
          <p:spPr>
            <a:xfrm flipH="1">
              <a:off x="9485745" y="4311861"/>
              <a:ext cx="1080000" cy="1079248"/>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5" name="Tijdelijke aanduiding voor inhoud 9">
            <a:extLst>
              <a:ext uri="{FF2B5EF4-FFF2-40B4-BE49-F238E27FC236}">
                <a16:creationId xmlns:a16="http://schemas.microsoft.com/office/drawing/2014/main" id="{69453D26-AF7D-40D7-A0B3-FF4EF558D9F3}"/>
              </a:ext>
            </a:extLst>
          </p:cNvPr>
          <p:cNvSpPr txBox="1">
            <a:spLocks/>
          </p:cNvSpPr>
          <p:nvPr/>
        </p:nvSpPr>
        <p:spPr>
          <a:xfrm>
            <a:off x="2340000" y="2520000"/>
            <a:ext cx="9110749" cy="4212771"/>
          </a:xfrm>
          <a:prstGeom prst="rect">
            <a:avLst/>
          </a:prstGeom>
        </p:spPr>
        <p:txBody>
          <a:bodyPr vert="horz" lIns="91440" tIns="45720" rIns="91440" bIns="45720" rtlCol="0" anchor="t">
            <a:norm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925">
              <a:buNone/>
            </a:pPr>
            <a:r>
              <a:rPr lang="nl-NL" dirty="0">
                <a:latin typeface="Consolas" panose="020B0609020204030204" pitchFamily="49" charset="0"/>
                <a:cs typeface="Arial"/>
              </a:rPr>
              <a:t>1. int [] trein   =  new int [5];</a:t>
            </a:r>
          </a:p>
          <a:p>
            <a:pPr marL="0" indent="-34925">
              <a:buNone/>
            </a:pPr>
            <a:r>
              <a:rPr lang="nl-NL" dirty="0">
                <a:latin typeface="Consolas" panose="020B0609020204030204" pitchFamily="49" charset="0"/>
                <a:cs typeface="Arial"/>
              </a:rPr>
              <a:t>2. </a:t>
            </a:r>
          </a:p>
          <a:p>
            <a:pPr marL="0" indent="-34925">
              <a:buNone/>
            </a:pPr>
            <a:r>
              <a:rPr lang="nl-NL" dirty="0">
                <a:latin typeface="Consolas" panose="020B0609020204030204" pitchFamily="49" charset="0"/>
                <a:cs typeface="Arial"/>
              </a:rPr>
              <a:t>3. </a:t>
            </a:r>
            <a:r>
              <a:rPr lang="nl-NL" dirty="0" err="1">
                <a:latin typeface="Consolas" panose="020B0609020204030204" pitchFamily="49" charset="0"/>
                <a:cs typeface="Arial"/>
              </a:rPr>
              <a:t>for</a:t>
            </a:r>
            <a:r>
              <a:rPr lang="nl-NL" dirty="0">
                <a:latin typeface="Consolas" panose="020B0609020204030204" pitchFamily="49" charset="0"/>
                <a:cs typeface="Arial"/>
              </a:rPr>
              <a:t> (int wagon = 0; wagon &lt; </a:t>
            </a:r>
            <a:r>
              <a:rPr kumimoji="0" lang="nl-NL" altLang="nl-NL" b="1" i="0" u="sng" strike="noStrike" cap="none" normalizeH="0" baseline="0" dirty="0" err="1">
                <a:ln>
                  <a:noFill/>
                </a:ln>
                <a:solidFill>
                  <a:schemeClr val="tx1"/>
                </a:solidFill>
                <a:effectLst/>
                <a:latin typeface="Consolas" panose="020B0609020204030204" pitchFamily="49" charset="0"/>
              </a:rPr>
              <a:t>trein</a:t>
            </a:r>
            <a:r>
              <a:rPr kumimoji="0" lang="nl-NL" altLang="nl-NL" b="1" i="0" u="sng" strike="noStrike" cap="none" normalizeH="0" baseline="0" dirty="0" err="1">
                <a:ln>
                  <a:noFill/>
                </a:ln>
                <a:solidFill>
                  <a:srgbClr val="A9B7C6"/>
                </a:solidFill>
                <a:effectLst/>
                <a:latin typeface="Consolas" panose="020B0609020204030204" pitchFamily="49" charset="0"/>
              </a:rPr>
              <a:t>.</a:t>
            </a:r>
            <a:r>
              <a:rPr kumimoji="0" lang="nl-NL" altLang="nl-NL" b="1" i="0" u="sng" strike="noStrike" cap="none" normalizeH="0" baseline="0" dirty="0" err="1">
                <a:ln>
                  <a:noFill/>
                </a:ln>
                <a:solidFill>
                  <a:srgbClr val="9876AA"/>
                </a:solidFill>
                <a:effectLst/>
                <a:latin typeface="Consolas" panose="020B0609020204030204" pitchFamily="49" charset="0"/>
              </a:rPr>
              <a:t>length</a:t>
            </a:r>
            <a:r>
              <a:rPr lang="nl-NL" dirty="0">
                <a:latin typeface="Consolas" panose="020B0609020204030204" pitchFamily="49" charset="0"/>
                <a:cs typeface="Arial"/>
              </a:rPr>
              <a:t>; wagon++) {</a:t>
            </a:r>
          </a:p>
          <a:p>
            <a:pPr marL="0" indent="-34925">
              <a:buNone/>
            </a:pPr>
            <a:r>
              <a:rPr lang="nl-NL" dirty="0">
                <a:latin typeface="Consolas" panose="020B0609020204030204" pitchFamily="49" charset="0"/>
                <a:cs typeface="Arial"/>
              </a:rPr>
              <a:t>4.     trein [wagon] = 10 * (wagon + 1);</a:t>
            </a:r>
          </a:p>
          <a:p>
            <a:pPr marL="0" indent="-34925">
              <a:buNone/>
            </a:pPr>
            <a:r>
              <a:rPr lang="nl-NL" dirty="0">
                <a:latin typeface="Consolas" panose="020B0609020204030204" pitchFamily="49" charset="0"/>
                <a:cs typeface="Arial"/>
              </a:rPr>
              <a:t>5. }</a:t>
            </a:r>
          </a:p>
          <a:p>
            <a:pPr marL="0" indent="-34925">
              <a:buNone/>
            </a:pPr>
            <a:r>
              <a:rPr lang="nl-NL" dirty="0">
                <a:latin typeface="Consolas" panose="020B0609020204030204" pitchFamily="49" charset="0"/>
                <a:cs typeface="Arial"/>
              </a:rPr>
              <a:t>7. </a:t>
            </a:r>
            <a:r>
              <a:rPr lang="nl-NL" dirty="0" err="1">
                <a:latin typeface="Consolas" panose="020B0609020204030204" pitchFamily="49" charset="0"/>
                <a:cs typeface="Arial"/>
              </a:rPr>
              <a:t>for</a:t>
            </a:r>
            <a:r>
              <a:rPr lang="nl-NL" dirty="0">
                <a:latin typeface="Consolas" panose="020B0609020204030204" pitchFamily="49" charset="0"/>
                <a:cs typeface="Arial"/>
              </a:rPr>
              <a:t> (int wag</a:t>
            </a:r>
            <a:r>
              <a:rPr lang="nl-NL" dirty="0">
                <a:solidFill>
                  <a:schemeClr val="tx1"/>
                </a:solidFill>
                <a:latin typeface="Consolas" panose="020B0609020204030204" pitchFamily="49" charset="0"/>
                <a:cs typeface="Arial"/>
              </a:rPr>
              <a:t>on = 1; wagon &lt;= </a:t>
            </a:r>
            <a:r>
              <a:rPr kumimoji="0" lang="nl-NL" altLang="nl-NL" i="0" strike="noStrike" cap="none" normalizeH="0" baseline="0" dirty="0" err="1">
                <a:ln>
                  <a:noFill/>
                </a:ln>
                <a:solidFill>
                  <a:schemeClr val="tx1"/>
                </a:solidFill>
                <a:effectLst/>
                <a:latin typeface="Consolas" panose="020B0609020204030204" pitchFamily="49" charset="0"/>
              </a:rPr>
              <a:t>trein.length</a:t>
            </a:r>
            <a:r>
              <a:rPr lang="nl-NL" dirty="0">
                <a:solidFill>
                  <a:schemeClr val="tx1"/>
                </a:solidFill>
                <a:latin typeface="Consolas" panose="020B0609020204030204" pitchFamily="49" charset="0"/>
                <a:cs typeface="Arial"/>
              </a:rPr>
              <a:t>; wagon++) {</a:t>
            </a:r>
          </a:p>
          <a:p>
            <a:pPr marL="0" indent="-34925">
              <a:buNone/>
            </a:pPr>
            <a:r>
              <a:rPr lang="nl-NL" dirty="0">
                <a:latin typeface="Consolas" panose="020B0609020204030204" pitchFamily="49" charset="0"/>
                <a:cs typeface="Arial"/>
              </a:rPr>
              <a:t>8.     trein [wagon] = 10 * (wagon + 1);</a:t>
            </a:r>
          </a:p>
          <a:p>
            <a:pPr marL="0" indent="-34925">
              <a:buNone/>
            </a:pPr>
            <a:r>
              <a:rPr lang="nl-NL" dirty="0">
                <a:latin typeface="Consolas" panose="020B0609020204030204" pitchFamily="49" charset="0"/>
                <a:cs typeface="Arial"/>
              </a:rPr>
              <a:t>9. }</a:t>
            </a:r>
          </a:p>
          <a:p>
            <a:pPr marL="0" indent="-34925">
              <a:buNone/>
            </a:pPr>
            <a:endParaRPr lang="nl-NL" dirty="0">
              <a:latin typeface="Consolas" panose="020B0609020204030204" pitchFamily="49" charset="0"/>
              <a:cs typeface="Arial"/>
            </a:endParaRPr>
          </a:p>
        </p:txBody>
      </p:sp>
      <p:sp>
        <p:nvSpPr>
          <p:cNvPr id="38" name="Rechthoek 37">
            <a:extLst>
              <a:ext uri="{FF2B5EF4-FFF2-40B4-BE49-F238E27FC236}">
                <a16:creationId xmlns:a16="http://schemas.microsoft.com/office/drawing/2014/main" id="{D210EBB4-741C-4E1D-947C-737BCB36A792}"/>
              </a:ext>
            </a:extLst>
          </p:cNvPr>
          <p:cNvSpPr/>
          <p:nvPr/>
        </p:nvSpPr>
        <p:spPr>
          <a:xfrm>
            <a:off x="2337585" y="3326311"/>
            <a:ext cx="7992000" cy="1284649"/>
          </a:xfrm>
          <a:prstGeom prst="rect">
            <a:avLst/>
          </a:prstGeom>
          <a:solidFill>
            <a:srgbClr val="006400">
              <a:alpha val="14000"/>
            </a:srgbClr>
          </a:solidFill>
          <a:ln w="47625" cap="flat" cmpd="sng" algn="ctr">
            <a:solidFill>
              <a:srgbClr val="0064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9" name="Rechte verbindingslijn met pijl 38">
            <a:extLst>
              <a:ext uri="{FF2B5EF4-FFF2-40B4-BE49-F238E27FC236}">
                <a16:creationId xmlns:a16="http://schemas.microsoft.com/office/drawing/2014/main" id="{535DCC18-7D7E-4F46-8A26-C3793C972E00}"/>
              </a:ext>
            </a:extLst>
          </p:cNvPr>
          <p:cNvCxnSpPr>
            <a:cxnSpLocks/>
            <a:stCxn id="40" idx="1"/>
          </p:cNvCxnSpPr>
          <p:nvPr/>
        </p:nvCxnSpPr>
        <p:spPr>
          <a:xfrm flipH="1" flipV="1">
            <a:off x="4461387" y="2368826"/>
            <a:ext cx="701761" cy="1119671"/>
          </a:xfrm>
          <a:prstGeom prst="straightConnector1">
            <a:avLst/>
          </a:prstGeom>
          <a:ln w="47625">
            <a:solidFill>
              <a:srgbClr val="006400"/>
            </a:solidFill>
            <a:tailEnd type="triangle"/>
          </a:ln>
        </p:spPr>
        <p:style>
          <a:lnRef idx="1">
            <a:schemeClr val="accent1"/>
          </a:lnRef>
          <a:fillRef idx="0">
            <a:schemeClr val="accent1"/>
          </a:fillRef>
          <a:effectRef idx="0">
            <a:schemeClr val="accent1"/>
          </a:effectRef>
          <a:fontRef idx="minor">
            <a:schemeClr val="tx1"/>
          </a:fontRef>
        </p:style>
      </p:cxnSp>
      <p:sp>
        <p:nvSpPr>
          <p:cNvPr id="40" name="Ovaal 39">
            <a:extLst>
              <a:ext uri="{FF2B5EF4-FFF2-40B4-BE49-F238E27FC236}">
                <a16:creationId xmlns:a16="http://schemas.microsoft.com/office/drawing/2014/main" id="{4EF9ACC1-1701-46DB-8CD2-5CA573021B0D}"/>
              </a:ext>
            </a:extLst>
          </p:cNvPr>
          <p:cNvSpPr/>
          <p:nvPr/>
        </p:nvSpPr>
        <p:spPr>
          <a:xfrm>
            <a:off x="5110426" y="3443511"/>
            <a:ext cx="360011" cy="307181"/>
          </a:xfrm>
          <a:prstGeom prst="ellipse">
            <a:avLst/>
          </a:prstGeom>
          <a:noFill/>
          <a:ln w="47625" cap="flat" cmpd="sng" algn="ctr">
            <a:solidFill>
              <a:srgbClr val="0064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Rechte verbindingslijn met pijl 40">
            <a:extLst>
              <a:ext uri="{FF2B5EF4-FFF2-40B4-BE49-F238E27FC236}">
                <a16:creationId xmlns:a16="http://schemas.microsoft.com/office/drawing/2014/main" id="{1828D24D-B0EA-45B0-98AF-D9EFA01D2990}"/>
              </a:ext>
            </a:extLst>
          </p:cNvPr>
          <p:cNvCxnSpPr>
            <a:cxnSpLocks/>
            <a:stCxn id="42" idx="7"/>
          </p:cNvCxnSpPr>
          <p:nvPr/>
        </p:nvCxnSpPr>
        <p:spPr>
          <a:xfrm flipV="1">
            <a:off x="6677372" y="2382429"/>
            <a:ext cx="4014922" cy="1113443"/>
          </a:xfrm>
          <a:prstGeom prst="straightConnector1">
            <a:avLst/>
          </a:prstGeom>
          <a:ln w="47625">
            <a:solidFill>
              <a:srgbClr val="006400"/>
            </a:solidFill>
            <a:tailEnd type="triangle"/>
          </a:ln>
        </p:spPr>
        <p:style>
          <a:lnRef idx="1">
            <a:schemeClr val="accent1"/>
          </a:lnRef>
          <a:fillRef idx="0">
            <a:schemeClr val="accent1"/>
          </a:fillRef>
          <a:effectRef idx="0">
            <a:schemeClr val="accent1"/>
          </a:effectRef>
          <a:fontRef idx="minor">
            <a:schemeClr val="tx1"/>
          </a:fontRef>
        </p:style>
      </p:cxnSp>
      <p:sp>
        <p:nvSpPr>
          <p:cNvPr id="42" name="Ovaal 41">
            <a:extLst>
              <a:ext uri="{FF2B5EF4-FFF2-40B4-BE49-F238E27FC236}">
                <a16:creationId xmlns:a16="http://schemas.microsoft.com/office/drawing/2014/main" id="{AA67CB5E-C271-402F-B4A0-2D0EB5556D61}"/>
              </a:ext>
            </a:extLst>
          </p:cNvPr>
          <p:cNvSpPr/>
          <p:nvPr/>
        </p:nvSpPr>
        <p:spPr>
          <a:xfrm>
            <a:off x="6370083" y="3450886"/>
            <a:ext cx="360011" cy="307181"/>
          </a:xfrm>
          <a:prstGeom prst="ellipse">
            <a:avLst/>
          </a:prstGeom>
          <a:noFill/>
          <a:ln w="47625" cap="flat" cmpd="sng" algn="ctr">
            <a:solidFill>
              <a:srgbClr val="0064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3" name="Rechte verbindingslijn met pijl 42">
            <a:extLst>
              <a:ext uri="{FF2B5EF4-FFF2-40B4-BE49-F238E27FC236}">
                <a16:creationId xmlns:a16="http://schemas.microsoft.com/office/drawing/2014/main" id="{073D54B8-3416-4156-83AF-320FB4193E35}"/>
              </a:ext>
            </a:extLst>
          </p:cNvPr>
          <p:cNvCxnSpPr>
            <a:cxnSpLocks/>
            <a:stCxn id="40" idx="4"/>
            <a:endCxn id="37" idx="0"/>
          </p:cNvCxnSpPr>
          <p:nvPr/>
        </p:nvCxnSpPr>
        <p:spPr>
          <a:xfrm>
            <a:off x="5290432" y="3750692"/>
            <a:ext cx="0" cy="922205"/>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Rechte verbindingslijn met pijl 43">
            <a:extLst>
              <a:ext uri="{FF2B5EF4-FFF2-40B4-BE49-F238E27FC236}">
                <a16:creationId xmlns:a16="http://schemas.microsoft.com/office/drawing/2014/main" id="{27E669ED-B741-4DC3-B195-1F87584DE129}"/>
              </a:ext>
            </a:extLst>
          </p:cNvPr>
          <p:cNvCxnSpPr>
            <a:cxnSpLocks/>
            <a:stCxn id="37" idx="7"/>
          </p:cNvCxnSpPr>
          <p:nvPr/>
        </p:nvCxnSpPr>
        <p:spPr>
          <a:xfrm flipV="1">
            <a:off x="5417715" y="2350881"/>
            <a:ext cx="589659" cy="236700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Rechte verbindingslijn met pijl 45">
            <a:extLst>
              <a:ext uri="{FF2B5EF4-FFF2-40B4-BE49-F238E27FC236}">
                <a16:creationId xmlns:a16="http://schemas.microsoft.com/office/drawing/2014/main" id="{4C49656A-6E73-4B9D-8E51-407F493EEA29}"/>
              </a:ext>
            </a:extLst>
          </p:cNvPr>
          <p:cNvCxnSpPr>
            <a:cxnSpLocks/>
            <a:stCxn id="42" idx="4"/>
            <a:endCxn id="45" idx="0"/>
          </p:cNvCxnSpPr>
          <p:nvPr/>
        </p:nvCxnSpPr>
        <p:spPr>
          <a:xfrm>
            <a:off x="6550089" y="3758067"/>
            <a:ext cx="69380" cy="91232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Rechte verbindingslijn met pijl 46">
            <a:extLst>
              <a:ext uri="{FF2B5EF4-FFF2-40B4-BE49-F238E27FC236}">
                <a16:creationId xmlns:a16="http://schemas.microsoft.com/office/drawing/2014/main" id="{3ECDEFC4-83D5-4E65-B178-F6FF18FC1E63}"/>
              </a:ext>
            </a:extLst>
          </p:cNvPr>
          <p:cNvCxnSpPr>
            <a:cxnSpLocks/>
            <a:stCxn id="45" idx="7"/>
          </p:cNvCxnSpPr>
          <p:nvPr/>
        </p:nvCxnSpPr>
        <p:spPr>
          <a:xfrm flipV="1">
            <a:off x="6775682" y="2422197"/>
            <a:ext cx="5020247" cy="2293176"/>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Afbeelding 3">
            <a:extLst>
              <a:ext uri="{FF2B5EF4-FFF2-40B4-BE49-F238E27FC236}">
                <a16:creationId xmlns:a16="http://schemas.microsoft.com/office/drawing/2014/main" id="{AB7F22F0-6246-0A41-B90D-6F800F95E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5" name="Tekstvak 4">
            <a:extLst>
              <a:ext uri="{FF2B5EF4-FFF2-40B4-BE49-F238E27FC236}">
                <a16:creationId xmlns:a16="http://schemas.microsoft.com/office/drawing/2014/main" id="{D3E1C814-F12A-BD52-DB61-7F94E72D3723}"/>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
        <p:nvSpPr>
          <p:cNvPr id="6" name="Tekstvak 5">
            <a:extLst>
              <a:ext uri="{FF2B5EF4-FFF2-40B4-BE49-F238E27FC236}">
                <a16:creationId xmlns:a16="http://schemas.microsoft.com/office/drawing/2014/main" id="{A5D09F6F-A781-1CDE-92F6-4189B8A6B9CF}"/>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7" name="Tekstvak 6">
            <a:extLst>
              <a:ext uri="{FF2B5EF4-FFF2-40B4-BE49-F238E27FC236}">
                <a16:creationId xmlns:a16="http://schemas.microsoft.com/office/drawing/2014/main" id="{187A28F0-3E85-EE37-7AC8-E8A43C4E75C6}"/>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
        <p:nvSpPr>
          <p:cNvPr id="36" name="Rechthoek 35">
            <a:extLst>
              <a:ext uri="{FF2B5EF4-FFF2-40B4-BE49-F238E27FC236}">
                <a16:creationId xmlns:a16="http://schemas.microsoft.com/office/drawing/2014/main" id="{746D267C-7161-4378-BE72-4C2E24A14BFE}"/>
              </a:ext>
            </a:extLst>
          </p:cNvPr>
          <p:cNvSpPr/>
          <p:nvPr/>
        </p:nvSpPr>
        <p:spPr>
          <a:xfrm>
            <a:off x="2337586" y="4608542"/>
            <a:ext cx="7992000" cy="1284649"/>
          </a:xfrm>
          <a:prstGeom prst="rect">
            <a:avLst/>
          </a:prstGeom>
          <a:solidFill>
            <a:srgbClr val="FF0000">
              <a:alpha val="14000"/>
            </a:srgbClr>
          </a:solidFill>
          <a:ln w="47625" cap="flat" cmpd="sng" algn="ctr">
            <a:solidFill>
              <a:srgbClr val="FF00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Ovaal 36">
            <a:extLst>
              <a:ext uri="{FF2B5EF4-FFF2-40B4-BE49-F238E27FC236}">
                <a16:creationId xmlns:a16="http://schemas.microsoft.com/office/drawing/2014/main" id="{257C72B4-8620-4F3C-BEB6-F361F44903B5}"/>
              </a:ext>
            </a:extLst>
          </p:cNvPr>
          <p:cNvSpPr/>
          <p:nvPr/>
        </p:nvSpPr>
        <p:spPr>
          <a:xfrm>
            <a:off x="5110426" y="4672897"/>
            <a:ext cx="360011" cy="307181"/>
          </a:xfrm>
          <a:prstGeom prst="ellipse">
            <a:avLst/>
          </a:prstGeom>
          <a:noFill/>
          <a:ln w="47625" cap="flat" cmpd="sng" algn="ctr">
            <a:solidFill>
              <a:srgbClr val="FF00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Ovaal 44">
            <a:extLst>
              <a:ext uri="{FF2B5EF4-FFF2-40B4-BE49-F238E27FC236}">
                <a16:creationId xmlns:a16="http://schemas.microsoft.com/office/drawing/2014/main" id="{93C995BC-3E7F-435A-874B-8AB31CC68823}"/>
              </a:ext>
            </a:extLst>
          </p:cNvPr>
          <p:cNvSpPr/>
          <p:nvPr/>
        </p:nvSpPr>
        <p:spPr>
          <a:xfrm>
            <a:off x="6398551" y="4670387"/>
            <a:ext cx="441836" cy="307181"/>
          </a:xfrm>
          <a:prstGeom prst="ellipse">
            <a:avLst/>
          </a:prstGeom>
          <a:noFill/>
          <a:ln w="47625" cap="flat" cmpd="sng" algn="ctr">
            <a:solidFill>
              <a:srgbClr val="FF00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518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Een array in het geheugen</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35</a:t>
            </a:fld>
            <a:endParaRPr lang="en-GB" dirty="0"/>
          </a:p>
        </p:txBody>
      </p:sp>
      <p:sp>
        <p:nvSpPr>
          <p:cNvPr id="14" name="Tijdelijke aanduiding voor inhoud 9">
            <a:extLst>
              <a:ext uri="{FF2B5EF4-FFF2-40B4-BE49-F238E27FC236}">
                <a16:creationId xmlns:a16="http://schemas.microsoft.com/office/drawing/2014/main" id="{9A7C3EE6-BFF7-4587-95FC-12B0F188B27B}"/>
              </a:ext>
            </a:extLst>
          </p:cNvPr>
          <p:cNvSpPr txBox="1">
            <a:spLocks/>
          </p:cNvSpPr>
          <p:nvPr/>
        </p:nvSpPr>
        <p:spPr>
          <a:xfrm>
            <a:off x="1919372" y="1361884"/>
            <a:ext cx="9549614" cy="4896124"/>
          </a:xfrm>
          <a:prstGeom prst="rect">
            <a:avLst/>
          </a:prstGeom>
        </p:spPr>
        <p:txBody>
          <a:bodyPr vert="horz" lIns="91440" tIns="45720" rIns="91440" bIns="45720" rtlCol="0" anchor="t">
            <a:norm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3050" lvl="1" indent="0">
              <a:buFont typeface="Calibri" panose="020F0502020204030204" pitchFamily="34" charset="0"/>
              <a:buNone/>
            </a:pPr>
            <a:r>
              <a:rPr lang="nl-NL" sz="2400" dirty="0">
                <a:latin typeface="Consolas" panose="020B0609020204030204" pitchFamily="49" charset="0"/>
                <a:cs typeface="Arial"/>
              </a:rPr>
              <a:t>1. double [] </a:t>
            </a:r>
            <a:r>
              <a:rPr lang="nl-NL" sz="2400" dirty="0" err="1">
                <a:latin typeface="Consolas" panose="020B0609020204030204" pitchFamily="49" charset="0"/>
                <a:cs typeface="Arial"/>
              </a:rPr>
              <a:t>values</a:t>
            </a:r>
            <a:r>
              <a:rPr lang="nl-NL" sz="2400" dirty="0">
                <a:latin typeface="Consolas" panose="020B0609020204030204" pitchFamily="49" charset="0"/>
                <a:cs typeface="Arial"/>
              </a:rPr>
              <a:t> = {0, 0, 0, 0, 35, 0, 0, 0, 0, 0};</a:t>
            </a:r>
          </a:p>
        </p:txBody>
      </p:sp>
      <p:pic>
        <p:nvPicPr>
          <p:cNvPr id="7" name="Afbeelding 6">
            <a:extLst>
              <a:ext uri="{FF2B5EF4-FFF2-40B4-BE49-F238E27FC236}">
                <a16:creationId xmlns:a16="http://schemas.microsoft.com/office/drawing/2014/main" id="{B341F849-A44E-4D9A-B53E-7127C332D157}"/>
              </a:ext>
            </a:extLst>
          </p:cNvPr>
          <p:cNvPicPr>
            <a:picLocks noChangeAspect="1"/>
          </p:cNvPicPr>
          <p:nvPr/>
        </p:nvPicPr>
        <p:blipFill>
          <a:blip r:embed="rId3"/>
          <a:stretch>
            <a:fillRect/>
          </a:stretch>
        </p:blipFill>
        <p:spPr>
          <a:xfrm>
            <a:off x="7612914" y="2120691"/>
            <a:ext cx="4475966" cy="3789561"/>
          </a:xfrm>
          <a:prstGeom prst="rect">
            <a:avLst/>
          </a:prstGeom>
        </p:spPr>
      </p:pic>
      <p:pic>
        <p:nvPicPr>
          <p:cNvPr id="12" name="Afbeelding 11">
            <a:extLst>
              <a:ext uri="{FF2B5EF4-FFF2-40B4-BE49-F238E27FC236}">
                <a16:creationId xmlns:a16="http://schemas.microsoft.com/office/drawing/2014/main" id="{8E8AC039-BAE0-41CF-93B8-C09B3F187227}"/>
              </a:ext>
            </a:extLst>
          </p:cNvPr>
          <p:cNvPicPr>
            <a:picLocks noChangeAspect="1"/>
          </p:cNvPicPr>
          <p:nvPr/>
        </p:nvPicPr>
        <p:blipFill>
          <a:blip r:embed="rId4"/>
          <a:stretch>
            <a:fillRect/>
          </a:stretch>
        </p:blipFill>
        <p:spPr>
          <a:xfrm>
            <a:off x="7747591" y="5445800"/>
            <a:ext cx="2083984" cy="419436"/>
          </a:xfrm>
          <a:prstGeom prst="rect">
            <a:avLst/>
          </a:prstGeom>
        </p:spPr>
      </p:pic>
    </p:spTree>
    <p:extLst>
      <p:ext uri="{BB962C8B-B14F-4D97-AF65-F5344CB8AC3E}">
        <p14:creationId xmlns:p14="http://schemas.microsoft.com/office/powerpoint/2010/main" val="335952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5637DF6E-2654-4E85-AFD3-50B9EC8C3AA0}"/>
              </a:ext>
            </a:extLst>
          </p:cNvPr>
          <p:cNvPicPr>
            <a:picLocks noChangeAspect="1"/>
          </p:cNvPicPr>
          <p:nvPr/>
        </p:nvPicPr>
        <p:blipFill>
          <a:blip r:embed="rId3"/>
          <a:stretch>
            <a:fillRect/>
          </a:stretch>
        </p:blipFill>
        <p:spPr>
          <a:xfrm>
            <a:off x="7612914" y="2120691"/>
            <a:ext cx="4475966" cy="3789561"/>
          </a:xfrm>
          <a:prstGeom prst="rect">
            <a:avLst/>
          </a:prstGeom>
        </p:spPr>
      </p:pic>
      <p:pic>
        <p:nvPicPr>
          <p:cNvPr id="6" name="Afbeelding 5">
            <a:extLst>
              <a:ext uri="{FF2B5EF4-FFF2-40B4-BE49-F238E27FC236}">
                <a16:creationId xmlns:a16="http://schemas.microsoft.com/office/drawing/2014/main" id="{DEA6E7A3-9C6B-411C-BC9C-CDAFEC39848B}"/>
              </a:ext>
            </a:extLst>
          </p:cNvPr>
          <p:cNvPicPr>
            <a:picLocks noChangeAspect="1"/>
          </p:cNvPicPr>
          <p:nvPr/>
        </p:nvPicPr>
        <p:blipFill>
          <a:blip r:embed="rId4"/>
          <a:stretch>
            <a:fillRect/>
          </a:stretch>
        </p:blipFill>
        <p:spPr>
          <a:xfrm>
            <a:off x="7875180" y="3534546"/>
            <a:ext cx="2006011" cy="497399"/>
          </a:xfrm>
          <a:prstGeom prst="rect">
            <a:avLst/>
          </a:prstGeom>
        </p:spPr>
      </p:pic>
      <p:sp>
        <p:nvSpPr>
          <p:cNvPr id="11" name="Rectangle 1">
            <a:extLst>
              <a:ext uri="{FF2B5EF4-FFF2-40B4-BE49-F238E27FC236}">
                <a16:creationId xmlns:a16="http://schemas.microsoft.com/office/drawing/2014/main" id="{32D3E2C9-FBE1-4B22-B714-E010CE9355AE}"/>
              </a:ext>
            </a:extLst>
          </p:cNvPr>
          <p:cNvSpPr txBox="1">
            <a:spLocks noChangeArrowheads="1"/>
          </p:cNvSpPr>
          <p:nvPr/>
        </p:nvSpPr>
        <p:spPr bwMode="auto">
          <a:xfrm>
            <a:off x="7903369" y="3589918"/>
            <a:ext cx="1161313" cy="369332"/>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nl-NL" altLang="nl-NL" sz="1800" dirty="0">
                <a:solidFill>
                  <a:schemeClr val="tx1"/>
                </a:solidFill>
                <a:latin typeface="Consolas" panose="020B0609020204030204" pitchFamily="49" charset="0"/>
              </a:rPr>
              <a:t>array</a:t>
            </a:r>
          </a:p>
        </p:txBody>
      </p:sp>
      <p:sp>
        <p:nvSpPr>
          <p:cNvPr id="7" name="Rectangle 1">
            <a:extLst>
              <a:ext uri="{FF2B5EF4-FFF2-40B4-BE49-F238E27FC236}">
                <a16:creationId xmlns:a16="http://schemas.microsoft.com/office/drawing/2014/main" id="{7AD7A5B0-4ACD-4DD4-B4BB-5A085BEE6447}"/>
              </a:ext>
            </a:extLst>
          </p:cNvPr>
          <p:cNvSpPr>
            <a:spLocks noGrp="1" noChangeArrowheads="1"/>
          </p:cNvSpPr>
          <p:nvPr>
            <p:ph idx="1"/>
          </p:nvPr>
        </p:nvSpPr>
        <p:spPr bwMode="auto">
          <a:xfrm>
            <a:off x="2202123" y="1383981"/>
            <a:ext cx="8068930" cy="526297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400" i="0" u="none" strike="noStrike" cap="none" normalizeH="0" baseline="0" dirty="0">
                <a:ln>
                  <a:noFill/>
                </a:ln>
                <a:solidFill>
                  <a:schemeClr val="bg1"/>
                </a:solidFill>
                <a:effectLst/>
                <a:latin typeface="JetBrains Mono"/>
              </a:rPr>
              <a:t>0</a:t>
            </a:r>
            <a:r>
              <a:rPr kumimoji="0" lang="nl-NL" altLang="nl-NL" sz="2400" i="0" u="none" strike="noStrike" cap="none" normalizeH="0" baseline="0" dirty="0">
                <a:ln>
                  <a:noFill/>
                </a:ln>
                <a:solidFill>
                  <a:schemeClr val="tx1"/>
                </a:solidFill>
                <a:effectLst/>
                <a:latin typeface="JetBrains Mono"/>
              </a:rPr>
              <a:t>1. </a:t>
            </a:r>
            <a:r>
              <a:rPr kumimoji="0" lang="nl-NL" altLang="nl-NL" sz="2400" b="1" i="0" u="none" strike="noStrike" cap="none" normalizeH="0" baseline="0" dirty="0">
                <a:ln>
                  <a:noFill/>
                </a:ln>
                <a:solidFill>
                  <a:srgbClr val="000080"/>
                </a:solidFill>
                <a:effectLst/>
                <a:latin typeface="JetBrains Mono"/>
              </a:rPr>
              <a:t>public </a:t>
            </a:r>
            <a:r>
              <a:rPr kumimoji="0" lang="nl-NL" altLang="nl-NL" sz="2400" b="1" i="0" u="none" strike="noStrike" cap="none" normalizeH="0" baseline="0" dirty="0" err="1">
                <a:ln>
                  <a:noFill/>
                </a:ln>
                <a:solidFill>
                  <a:srgbClr val="000080"/>
                </a:solidFill>
                <a:effectLst/>
                <a:latin typeface="JetBrains Mono"/>
              </a:rPr>
              <a:t>static</a:t>
            </a:r>
            <a:r>
              <a:rPr kumimoji="0" lang="nl-NL" altLang="nl-NL" sz="2400" b="1" i="0" u="none" strike="noStrike" cap="none" normalizeH="0" baseline="0" dirty="0">
                <a:ln>
                  <a:noFill/>
                </a:ln>
                <a:solidFill>
                  <a:srgbClr val="000080"/>
                </a:solidFill>
                <a:effectLst/>
                <a:latin typeface="JetBrains Mono"/>
              </a:rPr>
              <a:t> </a:t>
            </a:r>
            <a:r>
              <a:rPr kumimoji="0" lang="nl-NL" altLang="nl-NL" sz="2400" b="1" i="0" u="none" strike="noStrike" cap="none" normalizeH="0" baseline="0" dirty="0" err="1">
                <a:ln>
                  <a:noFill/>
                </a:ln>
                <a:solidFill>
                  <a:srgbClr val="000080"/>
                </a:solidFill>
                <a:effectLst/>
                <a:latin typeface="JetBrains Mono"/>
              </a:rPr>
              <a:t>void</a:t>
            </a:r>
            <a:r>
              <a:rPr kumimoji="0" lang="nl-NL" altLang="nl-NL" sz="2400" b="1" i="0" u="none" strike="noStrike" cap="none" normalizeH="0" baseline="0" dirty="0">
                <a:ln>
                  <a:noFill/>
                </a:ln>
                <a:solidFill>
                  <a:srgbClr val="000080"/>
                </a:solidFill>
                <a:effectLst/>
                <a:latin typeface="JetBrains Mono"/>
              </a:rPr>
              <a:t> </a:t>
            </a:r>
            <a:r>
              <a:rPr kumimoji="0" lang="nl-NL" altLang="nl-NL" sz="2400" b="0" i="0" u="none" strike="noStrike" cap="none" normalizeH="0" baseline="0" dirty="0" err="1">
                <a:ln>
                  <a:noFill/>
                </a:ln>
                <a:solidFill>
                  <a:srgbClr val="000000"/>
                </a:solidFill>
                <a:effectLst/>
                <a:latin typeface="JetBrains Mono"/>
              </a:rPr>
              <a:t>veranderWaarde</a:t>
            </a:r>
            <a:r>
              <a:rPr kumimoji="0" lang="nl-NL" altLang="nl-NL" sz="2400" b="0" i="0" u="none" strike="noStrike" cap="none" normalizeH="0" baseline="0" dirty="0">
                <a:ln>
                  <a:noFill/>
                </a:ln>
                <a:solidFill>
                  <a:srgbClr val="000000"/>
                </a:solidFill>
                <a:effectLst/>
                <a:latin typeface="JetBrains Mono"/>
              </a:rPr>
              <a:t> (</a:t>
            </a:r>
            <a:r>
              <a:rPr kumimoji="0" lang="nl-NL" altLang="nl-NL" sz="2400" b="1" i="0" u="none" strike="noStrike" cap="none" normalizeH="0" baseline="0" dirty="0">
                <a:ln>
                  <a:noFill/>
                </a:ln>
                <a:solidFill>
                  <a:srgbClr val="000080"/>
                </a:solidFill>
                <a:effectLst/>
                <a:latin typeface="JetBrains Mono"/>
              </a:rPr>
              <a:t>double </a:t>
            </a:r>
            <a:r>
              <a:rPr kumimoji="0" lang="nl-NL" altLang="nl-NL" sz="2400" b="0" i="0" u="none" strike="noStrike" cap="none" normalizeH="0" baseline="0" dirty="0">
                <a:ln>
                  <a:noFill/>
                </a:ln>
                <a:solidFill>
                  <a:srgbClr val="000000"/>
                </a:solidFill>
                <a:effectLst/>
                <a:latin typeface="JetBrains Mono"/>
              </a:rPr>
              <a:t>[] array) {</a:t>
            </a:r>
            <a:br>
              <a:rPr kumimoji="0" lang="nl-NL" altLang="nl-NL" sz="2400" b="0" i="0" u="none" strike="noStrike" cap="none" normalizeH="0" baseline="0" dirty="0">
                <a:ln>
                  <a:noFill/>
                </a:ln>
                <a:solidFill>
                  <a:srgbClr val="000000"/>
                </a:solidFill>
                <a:effectLst/>
                <a:latin typeface="JetBrains Mono"/>
              </a:rPr>
            </a:br>
            <a:r>
              <a:rPr kumimoji="0" lang="nl-NL" altLang="nl-NL" sz="2400" b="0" i="0" u="none" strike="noStrike" cap="none" normalizeH="0" baseline="0" dirty="0">
                <a:ln>
                  <a:noFill/>
                </a:ln>
                <a:solidFill>
                  <a:schemeClr val="bg1"/>
                </a:solidFill>
                <a:effectLst/>
                <a:latin typeface="JetBrains Mono"/>
              </a:rPr>
              <a:t>0</a:t>
            </a:r>
            <a:r>
              <a:rPr kumimoji="0" lang="nl-NL" altLang="nl-NL" sz="2400" b="0" i="0" u="none" strike="noStrike" cap="none" normalizeH="0" baseline="0" dirty="0">
                <a:ln>
                  <a:noFill/>
                </a:ln>
                <a:solidFill>
                  <a:srgbClr val="000000"/>
                </a:solidFill>
                <a:effectLst/>
                <a:latin typeface="JetBrains Mono"/>
              </a:rPr>
              <a:t>2.     array [</a:t>
            </a:r>
            <a:r>
              <a:rPr lang="nl-NL" altLang="nl-NL" sz="2400" dirty="0">
                <a:solidFill>
                  <a:srgbClr val="0000FF"/>
                </a:solidFill>
                <a:latin typeface="JetBrains Mono"/>
              </a:rPr>
              <a:t>4</a:t>
            </a:r>
            <a:r>
              <a:rPr kumimoji="0" lang="nl-NL" altLang="nl-NL" sz="2400" b="0" i="0" u="none" strike="noStrike" cap="none" normalizeH="0" baseline="0" dirty="0">
                <a:ln>
                  <a:noFill/>
                </a:ln>
                <a:solidFill>
                  <a:srgbClr val="000000"/>
                </a:solidFill>
                <a:effectLst/>
                <a:latin typeface="JetBrains Mono"/>
              </a:rPr>
              <a:t>] = </a:t>
            </a:r>
            <a:r>
              <a:rPr kumimoji="0" lang="nl-NL" altLang="nl-NL" sz="2400" b="0" i="0" u="none" strike="noStrike" cap="none" normalizeH="0" baseline="0" dirty="0">
                <a:ln>
                  <a:noFill/>
                </a:ln>
                <a:solidFill>
                  <a:srgbClr val="0000FF"/>
                </a:solidFill>
                <a:effectLst/>
                <a:latin typeface="JetBrains Mono"/>
              </a:rPr>
              <a:t>10</a:t>
            </a:r>
            <a:r>
              <a:rPr kumimoji="0" lang="nl-NL" altLang="nl-NL" sz="2400" b="0" i="0" u="none" strike="noStrike" cap="none" normalizeH="0" baseline="0" dirty="0">
                <a:ln>
                  <a:noFill/>
                </a:ln>
                <a:solidFill>
                  <a:srgbClr val="000000"/>
                </a:solidFill>
                <a:effectLst/>
                <a:latin typeface="JetBrains Mono"/>
              </a:rPr>
              <a:t>;</a:t>
            </a:r>
            <a:br>
              <a:rPr kumimoji="0" lang="nl-NL" altLang="nl-NL" sz="2400" b="0" i="0" u="none" strike="noStrike" cap="none" normalizeH="0" baseline="0" dirty="0">
                <a:ln>
                  <a:noFill/>
                </a:ln>
                <a:solidFill>
                  <a:srgbClr val="000000"/>
                </a:solidFill>
                <a:effectLst/>
                <a:latin typeface="JetBrains Mono"/>
              </a:rPr>
            </a:br>
            <a:r>
              <a:rPr kumimoji="0" lang="nl-NL" altLang="nl-NL" sz="2400" b="0" i="0" u="none" strike="noStrike" cap="none" normalizeH="0" baseline="0" dirty="0">
                <a:ln>
                  <a:noFill/>
                </a:ln>
                <a:solidFill>
                  <a:schemeClr val="bg1"/>
                </a:solidFill>
                <a:effectLst/>
                <a:latin typeface="JetBrains Mono"/>
              </a:rPr>
              <a:t>0</a:t>
            </a:r>
            <a:r>
              <a:rPr kumimoji="0" lang="nl-NL" altLang="nl-NL" sz="2400" b="0" i="0" u="none" strike="noStrike" cap="none" normalizeH="0" baseline="0" dirty="0">
                <a:ln>
                  <a:noFill/>
                </a:ln>
                <a:solidFill>
                  <a:srgbClr val="000000"/>
                </a:solidFill>
                <a:effectLst/>
                <a:latin typeface="JetBrains Mono"/>
              </a:rPr>
              <a:t>3. }</a:t>
            </a:r>
            <a:br>
              <a:rPr kumimoji="0" lang="nl-NL" altLang="nl-NL" sz="2400" b="0" i="0" u="none" strike="noStrike" cap="none" normalizeH="0" baseline="0" dirty="0">
                <a:ln>
                  <a:noFill/>
                </a:ln>
                <a:solidFill>
                  <a:srgbClr val="000000"/>
                </a:solidFill>
                <a:effectLst/>
                <a:latin typeface="JetBrains Mono"/>
              </a:rPr>
            </a:br>
            <a:r>
              <a:rPr kumimoji="0" lang="nl-NL" altLang="nl-NL" sz="2400" b="0" i="0" u="none" strike="noStrike" cap="none" normalizeH="0" baseline="0" dirty="0">
                <a:ln>
                  <a:noFill/>
                </a:ln>
                <a:solidFill>
                  <a:schemeClr val="bg1"/>
                </a:solidFill>
                <a:effectLst/>
                <a:latin typeface="JetBrains Mono"/>
              </a:rPr>
              <a:t>0</a:t>
            </a:r>
            <a:r>
              <a:rPr kumimoji="0" lang="nl-NL" altLang="nl-NL" sz="2400" b="0" i="0" u="none" strike="noStrike" cap="none" normalizeH="0" baseline="0" dirty="0">
                <a:ln>
                  <a:noFill/>
                </a:ln>
                <a:solidFill>
                  <a:srgbClr val="000000"/>
                </a:solidFill>
                <a:effectLst/>
                <a:latin typeface="JetBrains Mono"/>
              </a:rPr>
              <a:t>4. </a:t>
            </a:r>
            <a:br>
              <a:rPr kumimoji="0" lang="nl-NL" altLang="nl-NL" sz="2400" b="0" i="0" u="none" strike="noStrike" cap="none" normalizeH="0" baseline="0" dirty="0">
                <a:ln>
                  <a:noFill/>
                </a:ln>
                <a:solidFill>
                  <a:srgbClr val="000000"/>
                </a:solidFill>
                <a:effectLst/>
                <a:latin typeface="JetBrains Mono"/>
              </a:rPr>
            </a:br>
            <a:r>
              <a:rPr kumimoji="0" lang="nl-NL" altLang="nl-NL" sz="2400" b="0" i="0" u="none" strike="noStrike" cap="none" normalizeH="0" baseline="0" dirty="0">
                <a:ln>
                  <a:noFill/>
                </a:ln>
                <a:solidFill>
                  <a:schemeClr val="bg1"/>
                </a:solidFill>
                <a:effectLst/>
                <a:latin typeface="JetBrains Mono"/>
              </a:rPr>
              <a:t>0</a:t>
            </a:r>
            <a:r>
              <a:rPr kumimoji="0" lang="nl-NL" altLang="nl-NL" sz="2400" b="0" i="0" u="none" strike="noStrike" cap="none" normalizeH="0" baseline="0" dirty="0">
                <a:ln>
                  <a:noFill/>
                </a:ln>
                <a:solidFill>
                  <a:srgbClr val="000000"/>
                </a:solidFill>
                <a:effectLst/>
                <a:latin typeface="JetBrains Mono"/>
              </a:rPr>
              <a:t>5. </a:t>
            </a:r>
            <a:r>
              <a:rPr kumimoji="0" lang="nl-NL" altLang="nl-NL" sz="2400" b="1" i="0" u="none" strike="noStrike" cap="none" normalizeH="0" baseline="0" dirty="0">
                <a:ln>
                  <a:noFill/>
                </a:ln>
                <a:solidFill>
                  <a:srgbClr val="000080"/>
                </a:solidFill>
                <a:effectLst/>
                <a:latin typeface="JetBrains Mono"/>
              </a:rPr>
              <a:t>public </a:t>
            </a:r>
            <a:r>
              <a:rPr kumimoji="0" lang="nl-NL" altLang="nl-NL" sz="2400" b="1" i="0" u="none" strike="noStrike" cap="none" normalizeH="0" baseline="0" dirty="0" err="1">
                <a:ln>
                  <a:noFill/>
                </a:ln>
                <a:solidFill>
                  <a:srgbClr val="000080"/>
                </a:solidFill>
                <a:effectLst/>
                <a:latin typeface="JetBrains Mono"/>
              </a:rPr>
              <a:t>static</a:t>
            </a:r>
            <a:r>
              <a:rPr kumimoji="0" lang="nl-NL" altLang="nl-NL" sz="2400" b="1" i="0" u="none" strike="noStrike" cap="none" normalizeH="0" baseline="0" dirty="0">
                <a:ln>
                  <a:noFill/>
                </a:ln>
                <a:solidFill>
                  <a:srgbClr val="000080"/>
                </a:solidFill>
                <a:effectLst/>
                <a:latin typeface="JetBrains Mono"/>
              </a:rPr>
              <a:t> </a:t>
            </a:r>
            <a:r>
              <a:rPr kumimoji="0" lang="nl-NL" altLang="nl-NL" sz="2400" b="1" i="0" u="none" strike="noStrike" cap="none" normalizeH="0" baseline="0" dirty="0" err="1">
                <a:ln>
                  <a:noFill/>
                </a:ln>
                <a:solidFill>
                  <a:srgbClr val="000080"/>
                </a:solidFill>
                <a:effectLst/>
                <a:latin typeface="JetBrains Mono"/>
              </a:rPr>
              <a:t>void</a:t>
            </a:r>
            <a:r>
              <a:rPr kumimoji="0" lang="nl-NL" altLang="nl-NL" sz="2400" b="1" i="0" u="none" strike="noStrike" cap="none" normalizeH="0" baseline="0" dirty="0">
                <a:ln>
                  <a:noFill/>
                </a:ln>
                <a:solidFill>
                  <a:srgbClr val="000080"/>
                </a:solidFill>
                <a:effectLst/>
                <a:latin typeface="JetBrains Mono"/>
              </a:rPr>
              <a:t> </a:t>
            </a:r>
            <a:r>
              <a:rPr kumimoji="0" lang="nl-NL" altLang="nl-NL" sz="2400" b="0" i="0" u="none" strike="noStrike" cap="none" normalizeH="0" baseline="0" dirty="0" err="1">
                <a:ln>
                  <a:noFill/>
                </a:ln>
                <a:solidFill>
                  <a:srgbClr val="000000"/>
                </a:solidFill>
                <a:effectLst/>
                <a:latin typeface="JetBrains Mono"/>
              </a:rPr>
              <a:t>main</a:t>
            </a:r>
            <a:r>
              <a:rPr kumimoji="0" lang="nl-NL" altLang="nl-NL" sz="2400" b="0" i="0" u="none" strike="noStrike" cap="none" normalizeH="0" baseline="0" dirty="0">
                <a:ln>
                  <a:noFill/>
                </a:ln>
                <a:solidFill>
                  <a:srgbClr val="000000"/>
                </a:solidFill>
                <a:effectLst/>
                <a:latin typeface="JetBrains Mono"/>
              </a:rPr>
              <a:t> (String [] </a:t>
            </a:r>
            <a:r>
              <a:rPr kumimoji="0" lang="nl-NL" altLang="nl-NL" sz="2400" b="0" i="0" u="none" strike="noStrike" cap="none" normalizeH="0" baseline="0" dirty="0" err="1">
                <a:ln>
                  <a:noFill/>
                </a:ln>
                <a:solidFill>
                  <a:srgbClr val="000000"/>
                </a:solidFill>
                <a:effectLst/>
                <a:latin typeface="JetBrains Mono"/>
              </a:rPr>
              <a:t>args</a:t>
            </a:r>
            <a:r>
              <a:rPr kumimoji="0" lang="nl-NL" altLang="nl-NL" sz="2400" b="0" i="0" u="none" strike="noStrike" cap="none" normalizeH="0" baseline="0" dirty="0">
                <a:ln>
                  <a:noFill/>
                </a:ln>
                <a:solidFill>
                  <a:srgbClr val="000000"/>
                </a:solidFill>
                <a:effectLst/>
                <a:latin typeface="JetBrains Mono"/>
              </a:rPr>
              <a:t>) {</a:t>
            </a:r>
            <a:br>
              <a:rPr kumimoji="0" lang="nl-NL" altLang="nl-NL" sz="2400" b="0" i="0" u="none" strike="noStrike" cap="none" normalizeH="0" baseline="0" dirty="0">
                <a:ln>
                  <a:noFill/>
                </a:ln>
                <a:solidFill>
                  <a:srgbClr val="000000"/>
                </a:solidFill>
                <a:effectLst/>
                <a:latin typeface="JetBrains Mono"/>
              </a:rPr>
            </a:br>
            <a:r>
              <a:rPr kumimoji="0" lang="nl-NL" altLang="nl-NL" sz="2400" b="0" i="0" u="none" strike="noStrike" cap="none" normalizeH="0" baseline="0" dirty="0">
                <a:ln>
                  <a:noFill/>
                </a:ln>
                <a:solidFill>
                  <a:schemeClr val="bg1"/>
                </a:solidFill>
                <a:effectLst/>
                <a:latin typeface="JetBrains Mono"/>
              </a:rPr>
              <a:t>0</a:t>
            </a:r>
            <a:r>
              <a:rPr kumimoji="0" lang="nl-NL" altLang="nl-NL" sz="2400" b="0" i="0" u="none" strike="noStrike" cap="none" normalizeH="0" baseline="0" dirty="0">
                <a:ln>
                  <a:noFill/>
                </a:ln>
                <a:solidFill>
                  <a:srgbClr val="000000"/>
                </a:solidFill>
                <a:effectLst/>
                <a:latin typeface="JetBrains Mono"/>
              </a:rPr>
              <a:t>6.     </a:t>
            </a:r>
            <a:r>
              <a:rPr kumimoji="0" lang="nl-NL" altLang="nl-NL" sz="2400" b="1" i="0" u="none" strike="noStrike" cap="none" normalizeH="0" baseline="0" dirty="0">
                <a:ln>
                  <a:noFill/>
                </a:ln>
                <a:solidFill>
                  <a:srgbClr val="000080"/>
                </a:solidFill>
                <a:effectLst/>
                <a:latin typeface="JetBrains Mono"/>
              </a:rPr>
              <a:t>double </a:t>
            </a:r>
            <a:r>
              <a:rPr kumimoji="0" lang="nl-NL" altLang="nl-NL" sz="2400" b="0" i="0" u="none" strike="noStrike" cap="none" normalizeH="0" baseline="0" dirty="0">
                <a:ln>
                  <a:noFill/>
                </a:ln>
                <a:solidFill>
                  <a:srgbClr val="000000"/>
                </a:solidFill>
                <a:effectLst/>
                <a:latin typeface="JetBrains Mono"/>
              </a:rPr>
              <a:t>[] </a:t>
            </a:r>
            <a:r>
              <a:rPr kumimoji="0" lang="nl-NL" altLang="nl-NL" sz="2400" b="0" i="0" u="none" strike="noStrike" cap="none" normalizeH="0" baseline="0" dirty="0" err="1">
                <a:ln>
                  <a:noFill/>
                </a:ln>
                <a:solidFill>
                  <a:srgbClr val="000000"/>
                </a:solidFill>
                <a:effectLst/>
                <a:latin typeface="JetBrains Mono"/>
              </a:rPr>
              <a:t>values</a:t>
            </a:r>
            <a:r>
              <a:rPr kumimoji="0" lang="nl-NL" altLang="nl-NL" sz="2400" b="0" i="0" u="none" strike="noStrike" cap="none" normalizeH="0" baseline="0" dirty="0">
                <a:ln>
                  <a:noFill/>
                </a:ln>
                <a:solidFill>
                  <a:srgbClr val="000000"/>
                </a:solidFill>
                <a:effectLst/>
                <a:latin typeface="JetBrains Mono"/>
              </a:rPr>
              <a:t> = </a:t>
            </a:r>
            <a:r>
              <a:rPr kumimoji="0" lang="nl-NL" altLang="nl-NL" sz="2400" b="1" i="0" u="none" strike="noStrike" cap="none" normalizeH="0" baseline="0" dirty="0">
                <a:ln>
                  <a:noFill/>
                </a:ln>
                <a:solidFill>
                  <a:srgbClr val="000080"/>
                </a:solidFill>
                <a:effectLst/>
                <a:latin typeface="JetBrains Mono"/>
              </a:rPr>
              <a:t>new double </a:t>
            </a:r>
            <a:r>
              <a:rPr kumimoji="0" lang="nl-NL" altLang="nl-NL" sz="2400" b="0" i="0" u="none" strike="noStrike" cap="none" normalizeH="0" baseline="0" dirty="0">
                <a:ln>
                  <a:noFill/>
                </a:ln>
                <a:solidFill>
                  <a:srgbClr val="000000"/>
                </a:solidFill>
                <a:effectLst/>
                <a:latin typeface="JetBrains Mono"/>
              </a:rPr>
              <a:t>[</a:t>
            </a:r>
            <a:r>
              <a:rPr kumimoji="0" lang="nl-NL" altLang="nl-NL" sz="2400" b="0" i="0" u="none" strike="noStrike" cap="none" normalizeH="0" baseline="0" dirty="0">
                <a:ln>
                  <a:noFill/>
                </a:ln>
                <a:solidFill>
                  <a:srgbClr val="0000FF"/>
                </a:solidFill>
                <a:effectLst/>
                <a:latin typeface="JetBrains Mono"/>
              </a:rPr>
              <a:t>10</a:t>
            </a:r>
            <a:r>
              <a:rPr kumimoji="0" lang="nl-NL" altLang="nl-NL" sz="2400" b="0" i="0" u="none" strike="noStrike" cap="none" normalizeH="0" baseline="0" dirty="0">
                <a:ln>
                  <a:noFill/>
                </a:ln>
                <a:solidFill>
                  <a:srgbClr val="000000"/>
                </a:solidFill>
                <a:effectLst/>
                <a:latin typeface="JetBrains Mono"/>
              </a:rPr>
              <a:t>];</a:t>
            </a:r>
            <a:br>
              <a:rPr kumimoji="0" lang="nl-NL" altLang="nl-NL" sz="2400" b="0" i="0" u="none" strike="noStrike" cap="none" normalizeH="0" baseline="0" dirty="0">
                <a:ln>
                  <a:noFill/>
                </a:ln>
                <a:solidFill>
                  <a:srgbClr val="000000"/>
                </a:solidFill>
                <a:effectLst/>
                <a:latin typeface="JetBrains Mono"/>
              </a:rPr>
            </a:br>
            <a:r>
              <a:rPr kumimoji="0" lang="nl-NL" altLang="nl-NL" sz="2400" b="0" i="0" u="none" strike="noStrike" cap="none" normalizeH="0" baseline="0" dirty="0">
                <a:ln>
                  <a:noFill/>
                </a:ln>
                <a:solidFill>
                  <a:schemeClr val="bg1"/>
                </a:solidFill>
                <a:effectLst/>
                <a:latin typeface="JetBrains Mono"/>
              </a:rPr>
              <a:t>0</a:t>
            </a:r>
            <a:r>
              <a:rPr kumimoji="0" lang="nl-NL" altLang="nl-NL" sz="2400" b="0" i="0" u="none" strike="noStrike" cap="none" normalizeH="0" baseline="0" dirty="0">
                <a:ln>
                  <a:noFill/>
                </a:ln>
                <a:solidFill>
                  <a:srgbClr val="000000"/>
                </a:solidFill>
                <a:effectLst/>
                <a:latin typeface="JetBrains Mono"/>
              </a:rPr>
              <a:t>7.     </a:t>
            </a:r>
            <a:r>
              <a:rPr kumimoji="0" lang="nl-NL" altLang="nl-NL" sz="2400" b="0" i="0" u="none" strike="noStrike" cap="none" normalizeH="0" baseline="0" dirty="0" err="1">
                <a:ln>
                  <a:noFill/>
                </a:ln>
                <a:solidFill>
                  <a:srgbClr val="000000"/>
                </a:solidFill>
                <a:effectLst/>
                <a:latin typeface="JetBrains Mono"/>
              </a:rPr>
              <a:t>values</a:t>
            </a:r>
            <a:r>
              <a:rPr kumimoji="0" lang="nl-NL" altLang="nl-NL" sz="2400" b="0" i="0" u="none" strike="noStrike" cap="none" normalizeH="0" baseline="0" dirty="0">
                <a:ln>
                  <a:noFill/>
                </a:ln>
                <a:solidFill>
                  <a:srgbClr val="000000"/>
                </a:solidFill>
                <a:effectLst/>
                <a:latin typeface="JetBrains Mono"/>
              </a:rPr>
              <a:t> [</a:t>
            </a:r>
            <a:r>
              <a:rPr lang="nl-NL" altLang="nl-NL" sz="2400" dirty="0">
                <a:solidFill>
                  <a:srgbClr val="0000FF"/>
                </a:solidFill>
                <a:latin typeface="JetBrains Mono"/>
              </a:rPr>
              <a:t>4</a:t>
            </a:r>
            <a:r>
              <a:rPr kumimoji="0" lang="nl-NL" altLang="nl-NL" sz="2400" b="0" i="0" u="none" strike="noStrike" cap="none" normalizeH="0" baseline="0" dirty="0">
                <a:ln>
                  <a:noFill/>
                </a:ln>
                <a:solidFill>
                  <a:srgbClr val="000000"/>
                </a:solidFill>
                <a:effectLst/>
                <a:latin typeface="JetBrains Mono"/>
              </a:rPr>
              <a:t>] = </a:t>
            </a:r>
            <a:r>
              <a:rPr kumimoji="0" lang="nl-NL" altLang="nl-NL" sz="2400" b="0" i="0" u="none" strike="noStrike" cap="none" normalizeH="0" baseline="0" dirty="0">
                <a:ln>
                  <a:noFill/>
                </a:ln>
                <a:solidFill>
                  <a:srgbClr val="0000FF"/>
                </a:solidFill>
                <a:effectLst/>
                <a:latin typeface="JetBrains Mono"/>
              </a:rPr>
              <a:t>35</a:t>
            </a:r>
            <a:r>
              <a:rPr kumimoji="0" lang="nl-NL" altLang="nl-NL" sz="2400" b="0" i="0" u="none" strike="noStrike" cap="none" normalizeH="0" baseline="0" dirty="0">
                <a:ln>
                  <a:noFill/>
                </a:ln>
                <a:solidFill>
                  <a:srgbClr val="000000"/>
                </a:solidFill>
                <a:effectLst/>
                <a:latin typeface="JetBrains Mono"/>
              </a:rPr>
              <a:t>;</a:t>
            </a:r>
            <a:br>
              <a:rPr kumimoji="0" lang="nl-NL" altLang="nl-NL" sz="2400" b="0" i="0" u="none" strike="noStrike" cap="none" normalizeH="0" baseline="0" dirty="0">
                <a:ln>
                  <a:noFill/>
                </a:ln>
                <a:solidFill>
                  <a:srgbClr val="000000"/>
                </a:solidFill>
                <a:effectLst/>
                <a:latin typeface="JetBrains Mono"/>
              </a:rPr>
            </a:br>
            <a:r>
              <a:rPr kumimoji="0" lang="nl-NL" altLang="nl-NL" sz="2400" b="0" i="0" u="none" strike="noStrike" cap="none" normalizeH="0" baseline="0" dirty="0">
                <a:ln>
                  <a:noFill/>
                </a:ln>
                <a:solidFill>
                  <a:schemeClr val="bg1"/>
                </a:solidFill>
                <a:effectLst/>
                <a:latin typeface="JetBrains Mono"/>
              </a:rPr>
              <a:t>0</a:t>
            </a:r>
            <a:r>
              <a:rPr kumimoji="0" lang="nl-NL" altLang="nl-NL" sz="2400" b="0" i="0" u="none" strike="noStrike" cap="none" normalizeH="0" baseline="0" dirty="0">
                <a:ln>
                  <a:noFill/>
                </a:ln>
                <a:solidFill>
                  <a:srgbClr val="000000"/>
                </a:solidFill>
                <a:effectLst/>
                <a:latin typeface="JetBrains Mono"/>
              </a:rPr>
              <a:t>8.     </a:t>
            </a:r>
            <a:r>
              <a:rPr kumimoji="0" lang="nl-NL" altLang="nl-NL" sz="2400" b="0" i="1" u="none" strike="noStrike" cap="none" normalizeH="0" baseline="0" dirty="0" err="1">
                <a:ln>
                  <a:noFill/>
                </a:ln>
                <a:solidFill>
                  <a:srgbClr val="000000"/>
                </a:solidFill>
                <a:effectLst/>
                <a:latin typeface="JetBrains Mono"/>
              </a:rPr>
              <a:t>veranderWaarde</a:t>
            </a:r>
            <a:r>
              <a:rPr kumimoji="0" lang="nl-NL" altLang="nl-NL" sz="2400" b="0" i="1" u="none" strike="noStrike" cap="none" normalizeH="0" baseline="0" dirty="0">
                <a:ln>
                  <a:noFill/>
                </a:ln>
                <a:solidFill>
                  <a:srgbClr val="000000"/>
                </a:solidFill>
                <a:effectLst/>
                <a:latin typeface="JetBrains Mono"/>
              </a:rPr>
              <a:t> </a:t>
            </a:r>
            <a:r>
              <a:rPr kumimoji="0" lang="nl-NL" altLang="nl-NL" sz="2400" b="0" i="0" u="none" strike="noStrike" cap="none" normalizeH="0" baseline="0" dirty="0">
                <a:ln>
                  <a:noFill/>
                </a:ln>
                <a:solidFill>
                  <a:srgbClr val="000000"/>
                </a:solidFill>
                <a:effectLst/>
                <a:latin typeface="JetBrains Mono"/>
              </a:rPr>
              <a:t>(</a:t>
            </a:r>
            <a:r>
              <a:rPr kumimoji="0" lang="nl-NL" altLang="nl-NL" sz="2400" b="0" i="0" u="none" strike="noStrike" cap="none" normalizeH="0" baseline="0" dirty="0" err="1">
                <a:ln>
                  <a:noFill/>
                </a:ln>
                <a:solidFill>
                  <a:srgbClr val="000000"/>
                </a:solidFill>
                <a:effectLst/>
                <a:latin typeface="JetBrains Mono"/>
              </a:rPr>
              <a:t>values</a:t>
            </a:r>
            <a:r>
              <a:rPr kumimoji="0" lang="nl-NL" altLang="nl-NL" sz="2400" b="0" i="0" u="none" strike="noStrike" cap="none" normalizeH="0" baseline="0" dirty="0">
                <a:ln>
                  <a:noFill/>
                </a:ln>
                <a:solidFill>
                  <a:srgbClr val="000000"/>
                </a:solidFill>
                <a:effectLst/>
                <a:latin typeface="JetBrains Mono"/>
              </a:rPr>
              <a:t>);</a:t>
            </a:r>
            <a:br>
              <a:rPr kumimoji="0" lang="nl-NL" altLang="nl-NL" sz="2400" b="0" i="0" u="none" strike="noStrike" cap="none" normalizeH="0" baseline="0" dirty="0">
                <a:ln>
                  <a:noFill/>
                </a:ln>
                <a:solidFill>
                  <a:srgbClr val="000000"/>
                </a:solidFill>
                <a:effectLst/>
                <a:latin typeface="JetBrains Mono"/>
              </a:rPr>
            </a:br>
            <a:r>
              <a:rPr kumimoji="0" lang="nl-NL" altLang="nl-NL" sz="2400" b="0" i="0" u="none" strike="noStrike" cap="none" normalizeH="0" baseline="0" dirty="0">
                <a:ln>
                  <a:noFill/>
                </a:ln>
                <a:solidFill>
                  <a:schemeClr val="bg1"/>
                </a:solidFill>
                <a:effectLst/>
                <a:latin typeface="JetBrains Mono"/>
              </a:rPr>
              <a:t>0</a:t>
            </a:r>
            <a:r>
              <a:rPr kumimoji="0" lang="nl-NL" altLang="nl-NL" sz="2400" b="0" i="0" u="none" strike="noStrike" cap="none" normalizeH="0" baseline="0" dirty="0">
                <a:ln>
                  <a:noFill/>
                </a:ln>
                <a:solidFill>
                  <a:srgbClr val="000000"/>
                </a:solidFill>
                <a:effectLst/>
                <a:latin typeface="JetBrains Mono"/>
              </a:rPr>
              <a:t>9.</a:t>
            </a:r>
            <a:br>
              <a:rPr kumimoji="0" lang="nl-NL" altLang="nl-NL" sz="2400" b="0" i="0" u="none" strike="noStrike" cap="none" normalizeH="0" baseline="0" dirty="0">
                <a:ln>
                  <a:noFill/>
                </a:ln>
                <a:solidFill>
                  <a:srgbClr val="000000"/>
                </a:solidFill>
                <a:effectLst/>
                <a:latin typeface="JetBrains Mono"/>
              </a:rPr>
            </a:br>
            <a:r>
              <a:rPr kumimoji="0" lang="nl-NL" altLang="nl-NL" sz="2400" b="0" i="0" u="none" strike="noStrike" cap="none" normalizeH="0" baseline="0" dirty="0">
                <a:ln>
                  <a:noFill/>
                </a:ln>
                <a:solidFill>
                  <a:schemeClr val="tx1"/>
                </a:solidFill>
                <a:effectLst/>
                <a:latin typeface="JetBrains Mono"/>
              </a:rPr>
              <a:t>1</a:t>
            </a:r>
            <a:r>
              <a:rPr kumimoji="0" lang="nl-NL" altLang="nl-NL" sz="2400" b="0" i="0" u="none" strike="noStrike" cap="none" normalizeH="0" baseline="0" dirty="0">
                <a:ln>
                  <a:noFill/>
                </a:ln>
                <a:solidFill>
                  <a:srgbClr val="000000"/>
                </a:solidFill>
                <a:effectLst/>
                <a:latin typeface="JetBrains Mono"/>
              </a:rPr>
              <a:t>0.     </a:t>
            </a:r>
            <a:r>
              <a:rPr kumimoji="0" lang="nl-NL" altLang="nl-NL" sz="2400" b="1" i="0" u="none" strike="noStrike" cap="none" normalizeH="0" baseline="0" dirty="0" err="1">
                <a:ln>
                  <a:noFill/>
                </a:ln>
                <a:solidFill>
                  <a:srgbClr val="000080"/>
                </a:solidFill>
                <a:effectLst/>
                <a:latin typeface="JetBrains Mono"/>
              </a:rPr>
              <a:t>for</a:t>
            </a:r>
            <a:r>
              <a:rPr kumimoji="0" lang="nl-NL" altLang="nl-NL" sz="2400" b="1" i="0" u="none" strike="noStrike" cap="none" normalizeH="0" baseline="0" dirty="0">
                <a:ln>
                  <a:noFill/>
                </a:ln>
                <a:solidFill>
                  <a:srgbClr val="000080"/>
                </a:solidFill>
                <a:effectLst/>
                <a:latin typeface="JetBrains Mono"/>
              </a:rPr>
              <a:t> </a:t>
            </a:r>
            <a:r>
              <a:rPr kumimoji="0" lang="nl-NL" altLang="nl-NL" sz="2400" b="0" i="0" u="none" strike="noStrike" cap="none" normalizeH="0" baseline="0" dirty="0">
                <a:ln>
                  <a:noFill/>
                </a:ln>
                <a:solidFill>
                  <a:srgbClr val="000000"/>
                </a:solidFill>
                <a:effectLst/>
                <a:latin typeface="JetBrains Mono"/>
              </a:rPr>
              <a:t>(</a:t>
            </a:r>
            <a:r>
              <a:rPr kumimoji="0" lang="nl-NL" altLang="nl-NL" sz="2400" b="1" i="0" u="none" strike="noStrike" cap="none" normalizeH="0" baseline="0" dirty="0">
                <a:ln>
                  <a:noFill/>
                </a:ln>
                <a:solidFill>
                  <a:srgbClr val="000080"/>
                </a:solidFill>
                <a:effectLst/>
                <a:latin typeface="JetBrains Mono"/>
              </a:rPr>
              <a:t>double </a:t>
            </a:r>
            <a:r>
              <a:rPr kumimoji="0" lang="nl-NL" altLang="nl-NL" sz="2400" b="0" i="0" u="none" strike="noStrike" cap="none" normalizeH="0" baseline="0" dirty="0" err="1">
                <a:ln>
                  <a:noFill/>
                </a:ln>
                <a:solidFill>
                  <a:srgbClr val="000000"/>
                </a:solidFill>
                <a:effectLst/>
                <a:latin typeface="JetBrains Mono"/>
              </a:rPr>
              <a:t>value</a:t>
            </a:r>
            <a:r>
              <a:rPr kumimoji="0" lang="nl-NL" altLang="nl-NL" sz="2400" b="0" i="0" u="none" strike="noStrike" cap="none" normalizeH="0" baseline="0" dirty="0">
                <a:ln>
                  <a:noFill/>
                </a:ln>
                <a:solidFill>
                  <a:srgbClr val="000000"/>
                </a:solidFill>
                <a:effectLst/>
                <a:latin typeface="JetBrains Mono"/>
              </a:rPr>
              <a:t> : </a:t>
            </a:r>
            <a:r>
              <a:rPr kumimoji="0" lang="nl-NL" altLang="nl-NL" sz="2400" b="0" i="0" u="none" strike="noStrike" cap="none" normalizeH="0" baseline="0" dirty="0" err="1">
                <a:ln>
                  <a:noFill/>
                </a:ln>
                <a:solidFill>
                  <a:srgbClr val="000000"/>
                </a:solidFill>
                <a:effectLst/>
                <a:latin typeface="JetBrains Mono"/>
              </a:rPr>
              <a:t>values</a:t>
            </a:r>
            <a:r>
              <a:rPr kumimoji="0" lang="nl-NL" altLang="nl-NL" sz="2400" b="0" i="0" u="none" strike="noStrike" cap="none" normalizeH="0" baseline="0" dirty="0">
                <a:ln>
                  <a:noFill/>
                </a:ln>
                <a:solidFill>
                  <a:srgbClr val="000000"/>
                </a:solidFill>
                <a:effectLst/>
                <a:latin typeface="JetBrains Mono"/>
              </a:rPr>
              <a:t>) {</a:t>
            </a:r>
            <a:br>
              <a:rPr kumimoji="0" lang="nl-NL" altLang="nl-NL" sz="2400" b="0" i="0" u="none" strike="noStrike" cap="none" normalizeH="0" baseline="0" dirty="0">
                <a:ln>
                  <a:noFill/>
                </a:ln>
                <a:solidFill>
                  <a:srgbClr val="000000"/>
                </a:solidFill>
                <a:effectLst/>
                <a:latin typeface="JetBrains Mono"/>
              </a:rPr>
            </a:br>
            <a:r>
              <a:rPr kumimoji="0" lang="nl-NL" altLang="nl-NL" sz="2400" b="0" i="0" u="none" strike="noStrike" cap="none" normalizeH="0" baseline="0" dirty="0">
                <a:ln>
                  <a:noFill/>
                </a:ln>
                <a:solidFill>
                  <a:srgbClr val="000000"/>
                </a:solidFill>
                <a:effectLst/>
                <a:latin typeface="JetBrains Mono"/>
              </a:rPr>
              <a:t>11.         </a:t>
            </a:r>
            <a:r>
              <a:rPr kumimoji="0" lang="nl-NL" altLang="nl-NL" sz="2400" b="0" i="0" u="none" strike="noStrike" cap="none" normalizeH="0" baseline="0" dirty="0" err="1">
                <a:ln>
                  <a:noFill/>
                </a:ln>
                <a:solidFill>
                  <a:srgbClr val="000000"/>
                </a:solidFill>
                <a:effectLst/>
                <a:latin typeface="JetBrains Mono"/>
              </a:rPr>
              <a:t>System.</a:t>
            </a:r>
            <a:r>
              <a:rPr kumimoji="0" lang="nl-NL" altLang="nl-NL" sz="2400" b="1" i="1" u="none" strike="noStrike" cap="none" normalizeH="0" baseline="0" dirty="0" err="1">
                <a:ln>
                  <a:noFill/>
                </a:ln>
                <a:solidFill>
                  <a:srgbClr val="660E7A"/>
                </a:solidFill>
                <a:effectLst/>
                <a:latin typeface="JetBrains Mono"/>
              </a:rPr>
              <a:t>out</a:t>
            </a:r>
            <a:r>
              <a:rPr kumimoji="0" lang="nl-NL" altLang="nl-NL" sz="2400" b="0" i="0" u="none" strike="noStrike" cap="none" normalizeH="0" baseline="0" dirty="0" err="1">
                <a:ln>
                  <a:noFill/>
                </a:ln>
                <a:solidFill>
                  <a:srgbClr val="000000"/>
                </a:solidFill>
                <a:effectLst/>
                <a:latin typeface="JetBrains Mono"/>
              </a:rPr>
              <a:t>.println</a:t>
            </a:r>
            <a:r>
              <a:rPr kumimoji="0" lang="nl-NL" altLang="nl-NL" sz="2400" b="0" i="0" u="none" strike="noStrike" cap="none" normalizeH="0" baseline="0" dirty="0">
                <a:ln>
                  <a:noFill/>
                </a:ln>
                <a:solidFill>
                  <a:srgbClr val="000000"/>
                </a:solidFill>
                <a:effectLst/>
                <a:latin typeface="JetBrains Mono"/>
              </a:rPr>
              <a:t>(</a:t>
            </a:r>
            <a:r>
              <a:rPr kumimoji="0" lang="nl-NL" altLang="nl-NL" sz="2400" b="0" i="0" u="none" strike="noStrike" cap="none" normalizeH="0" baseline="0" dirty="0" err="1">
                <a:ln>
                  <a:noFill/>
                </a:ln>
                <a:solidFill>
                  <a:srgbClr val="000000"/>
                </a:solidFill>
                <a:effectLst/>
                <a:latin typeface="JetBrains Mono"/>
              </a:rPr>
              <a:t>value</a:t>
            </a:r>
            <a:r>
              <a:rPr kumimoji="0" lang="nl-NL" altLang="nl-NL" sz="2400" b="0" i="0" u="none" strike="noStrike" cap="none" normalizeH="0" baseline="0" dirty="0">
                <a:ln>
                  <a:noFill/>
                </a:ln>
                <a:solidFill>
                  <a:srgbClr val="000000"/>
                </a:solidFill>
                <a:effectLst/>
                <a:latin typeface="JetBrains Mono"/>
              </a:rPr>
              <a:t>);</a:t>
            </a:r>
            <a:br>
              <a:rPr kumimoji="0" lang="nl-NL" altLang="nl-NL" sz="2400" b="0" i="0" u="none" strike="noStrike" cap="none" normalizeH="0" baseline="0" dirty="0">
                <a:ln>
                  <a:noFill/>
                </a:ln>
                <a:solidFill>
                  <a:srgbClr val="000000"/>
                </a:solidFill>
                <a:effectLst/>
                <a:latin typeface="JetBrains Mono"/>
              </a:rPr>
            </a:br>
            <a:r>
              <a:rPr lang="nl-NL" altLang="nl-NL" sz="2400" dirty="0">
                <a:solidFill>
                  <a:srgbClr val="000000"/>
                </a:solidFill>
                <a:latin typeface="JetBrains Mono"/>
              </a:rPr>
              <a:t>12. </a:t>
            </a:r>
            <a:r>
              <a:rPr kumimoji="0" lang="nl-NL" altLang="nl-NL" sz="2400" b="0" i="0" u="none" strike="noStrike" cap="none" normalizeH="0" baseline="0" dirty="0">
                <a:ln>
                  <a:noFill/>
                </a:ln>
                <a:solidFill>
                  <a:srgbClr val="000000"/>
                </a:solidFill>
                <a:effectLst/>
                <a:latin typeface="JetBrains Mono"/>
              </a:rPr>
              <a:t>    }</a:t>
            </a:r>
            <a:br>
              <a:rPr kumimoji="0" lang="nl-NL" altLang="nl-NL" sz="2400" b="0" i="0" u="none" strike="noStrike" cap="none" normalizeH="0" baseline="0" dirty="0">
                <a:ln>
                  <a:noFill/>
                </a:ln>
                <a:solidFill>
                  <a:srgbClr val="000000"/>
                </a:solidFill>
                <a:effectLst/>
                <a:latin typeface="JetBrains Mono"/>
              </a:rPr>
            </a:br>
            <a:r>
              <a:rPr kumimoji="0" lang="nl-NL" altLang="nl-NL" sz="2400" b="0" i="0" u="none" strike="noStrike" cap="none" normalizeH="0" baseline="0" dirty="0">
                <a:ln>
                  <a:noFill/>
                </a:ln>
                <a:solidFill>
                  <a:srgbClr val="000000"/>
                </a:solidFill>
                <a:effectLst/>
                <a:latin typeface="JetBrains Mono"/>
              </a:rPr>
              <a:t>13. }</a:t>
            </a:r>
            <a:br>
              <a:rPr kumimoji="0" lang="nl-NL" altLang="nl-NL" sz="2400" b="0" i="0" u="none" strike="noStrike" cap="none" normalizeH="0" baseline="0" dirty="0">
                <a:ln>
                  <a:noFill/>
                </a:ln>
                <a:solidFill>
                  <a:srgbClr val="000000"/>
                </a:solidFill>
                <a:effectLst/>
                <a:latin typeface="JetBrains Mono"/>
              </a:rPr>
            </a:br>
            <a:endParaRPr kumimoji="0" lang="nl-NL" altLang="nl-NL" sz="2400" b="0" i="0" u="none" strike="noStrike" cap="none" normalizeH="0" baseline="0" dirty="0">
              <a:ln>
                <a:noFill/>
              </a:ln>
              <a:solidFill>
                <a:schemeClr val="tx1"/>
              </a:solidFill>
              <a:effectLst/>
              <a:latin typeface="Arial" panose="020B0604020202020204" pitchFamily="34" charset="0"/>
            </a:endParaRPr>
          </a:p>
        </p:txBody>
      </p:sp>
      <p:sp>
        <p:nvSpPr>
          <p:cNvPr id="9" name="Titel 8"/>
          <p:cNvSpPr>
            <a:spLocks noGrp="1"/>
          </p:cNvSpPr>
          <p:nvPr>
            <p:ph type="title"/>
          </p:nvPr>
        </p:nvSpPr>
        <p:spPr>
          <a:xfrm>
            <a:off x="2271863" y="663073"/>
            <a:ext cx="9920137" cy="428835"/>
          </a:xfrm>
        </p:spPr>
        <p:txBody>
          <a:bodyPr/>
          <a:lstStyle/>
          <a:p>
            <a:r>
              <a:rPr lang="nl-NL" dirty="0"/>
              <a:t>Een array als parameter in het geheugen</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36</a:t>
            </a:fld>
            <a:endParaRPr lang="en-GB" dirty="0"/>
          </a:p>
        </p:txBody>
      </p:sp>
      <p:cxnSp>
        <p:nvCxnSpPr>
          <p:cNvPr id="12" name="Rechte verbindingslijn met pijl 11">
            <a:extLst>
              <a:ext uri="{FF2B5EF4-FFF2-40B4-BE49-F238E27FC236}">
                <a16:creationId xmlns:a16="http://schemas.microsoft.com/office/drawing/2014/main" id="{A39E9EFA-B512-4AE2-A21E-2BDC4A5C31C1}"/>
              </a:ext>
            </a:extLst>
          </p:cNvPr>
          <p:cNvCxnSpPr>
            <a:cxnSpLocks/>
          </p:cNvCxnSpPr>
          <p:nvPr/>
        </p:nvCxnSpPr>
        <p:spPr>
          <a:xfrm>
            <a:off x="9363740" y="3790006"/>
            <a:ext cx="893133" cy="0"/>
          </a:xfrm>
          <a:prstGeom prst="straightConnector1">
            <a:avLst/>
          </a:prstGeom>
          <a:ln w="222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1" name="Afbeelding 20">
            <a:extLst>
              <a:ext uri="{FF2B5EF4-FFF2-40B4-BE49-F238E27FC236}">
                <a16:creationId xmlns:a16="http://schemas.microsoft.com/office/drawing/2014/main" id="{E96710A9-10BB-40B5-9EE6-1F61173654A5}"/>
              </a:ext>
            </a:extLst>
          </p:cNvPr>
          <p:cNvPicPr>
            <a:picLocks noChangeAspect="1"/>
          </p:cNvPicPr>
          <p:nvPr/>
        </p:nvPicPr>
        <p:blipFill>
          <a:blip r:embed="rId5"/>
          <a:stretch>
            <a:fillRect/>
          </a:stretch>
        </p:blipFill>
        <p:spPr>
          <a:xfrm>
            <a:off x="7747591" y="5445800"/>
            <a:ext cx="2083984" cy="419436"/>
          </a:xfrm>
          <a:prstGeom prst="rect">
            <a:avLst/>
          </a:prstGeom>
        </p:spPr>
      </p:pic>
      <p:cxnSp>
        <p:nvCxnSpPr>
          <p:cNvPr id="22" name="Rechte verbindingslijn met pijl 21">
            <a:extLst>
              <a:ext uri="{FF2B5EF4-FFF2-40B4-BE49-F238E27FC236}">
                <a16:creationId xmlns:a16="http://schemas.microsoft.com/office/drawing/2014/main" id="{26872234-C3E5-475F-B0C4-DC01E86508CE}"/>
              </a:ext>
            </a:extLst>
          </p:cNvPr>
          <p:cNvCxnSpPr>
            <a:cxnSpLocks/>
          </p:cNvCxnSpPr>
          <p:nvPr/>
        </p:nvCxnSpPr>
        <p:spPr>
          <a:xfrm flipV="1">
            <a:off x="5632005" y="1828801"/>
            <a:ext cx="3076649" cy="2203144"/>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84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
            <a:extLst>
              <a:ext uri="{FF2B5EF4-FFF2-40B4-BE49-F238E27FC236}">
                <a16:creationId xmlns:a16="http://schemas.microsoft.com/office/drawing/2014/main" id="{F959ABA7-052C-4B68-87D2-AC8816689BCC}"/>
              </a:ext>
            </a:extLst>
          </p:cNvPr>
          <p:cNvSpPr txBox="1">
            <a:spLocks noChangeArrowheads="1"/>
          </p:cNvSpPr>
          <p:nvPr/>
        </p:nvSpPr>
        <p:spPr bwMode="auto">
          <a:xfrm>
            <a:off x="2202123" y="1383981"/>
            <a:ext cx="8068930" cy="5262979"/>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nl-NL" altLang="nl-NL" sz="2400" dirty="0">
                <a:solidFill>
                  <a:schemeClr val="bg1"/>
                </a:solidFill>
                <a:latin typeface="JetBrains Mono"/>
              </a:rPr>
              <a:t>0</a:t>
            </a:r>
            <a:r>
              <a:rPr lang="nl-NL" altLang="nl-NL" sz="2400" dirty="0">
                <a:solidFill>
                  <a:schemeClr val="tx1"/>
                </a:solidFill>
                <a:latin typeface="JetBrains Mono"/>
              </a:rPr>
              <a:t>1. </a:t>
            </a:r>
            <a:r>
              <a:rPr lang="nl-NL" altLang="nl-NL" sz="2400" b="1" dirty="0">
                <a:solidFill>
                  <a:srgbClr val="000080"/>
                </a:solidFill>
                <a:latin typeface="JetBrains Mono"/>
              </a:rPr>
              <a:t>public </a:t>
            </a:r>
            <a:r>
              <a:rPr lang="nl-NL" altLang="nl-NL" sz="2400" b="1" dirty="0" err="1">
                <a:solidFill>
                  <a:srgbClr val="000080"/>
                </a:solidFill>
                <a:latin typeface="JetBrains Mono"/>
              </a:rPr>
              <a:t>static</a:t>
            </a:r>
            <a:r>
              <a:rPr lang="nl-NL" altLang="nl-NL" sz="2400" b="1" dirty="0">
                <a:solidFill>
                  <a:srgbClr val="000080"/>
                </a:solidFill>
                <a:latin typeface="JetBrains Mono"/>
              </a:rPr>
              <a:t> </a:t>
            </a:r>
            <a:r>
              <a:rPr lang="nl-NL" altLang="nl-NL" sz="2400" b="1" dirty="0" err="1">
                <a:solidFill>
                  <a:srgbClr val="000080"/>
                </a:solidFill>
                <a:latin typeface="JetBrains Mono"/>
              </a:rPr>
              <a:t>void</a:t>
            </a:r>
            <a:r>
              <a:rPr lang="nl-NL" altLang="nl-NL" sz="2400" b="1" dirty="0">
                <a:solidFill>
                  <a:srgbClr val="000080"/>
                </a:solidFill>
                <a:latin typeface="JetBrains Mono"/>
              </a:rPr>
              <a:t> </a:t>
            </a:r>
            <a:r>
              <a:rPr lang="nl-NL" altLang="nl-NL" sz="2400" dirty="0" err="1">
                <a:solidFill>
                  <a:srgbClr val="000000"/>
                </a:solidFill>
                <a:latin typeface="JetBrains Mono"/>
              </a:rPr>
              <a:t>veranderWaarde</a:t>
            </a:r>
            <a:r>
              <a:rPr lang="nl-NL" altLang="nl-NL" sz="2400" dirty="0">
                <a:solidFill>
                  <a:srgbClr val="000000"/>
                </a:solidFill>
                <a:latin typeface="JetBrains Mono"/>
              </a:rPr>
              <a:t> (</a:t>
            </a:r>
            <a:r>
              <a:rPr lang="nl-NL" altLang="nl-NL" sz="2400" b="1" dirty="0">
                <a:solidFill>
                  <a:srgbClr val="000080"/>
                </a:solidFill>
                <a:latin typeface="JetBrains Mono"/>
              </a:rPr>
              <a:t>double </a:t>
            </a:r>
            <a:r>
              <a:rPr lang="nl-NL" altLang="nl-NL" sz="2400" dirty="0">
                <a:solidFill>
                  <a:srgbClr val="000000"/>
                </a:solidFill>
                <a:latin typeface="JetBrains Mono"/>
              </a:rPr>
              <a:t>[] array)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2.     array [</a:t>
            </a:r>
            <a:r>
              <a:rPr lang="nl-NL" altLang="nl-NL" sz="2400" dirty="0">
                <a:solidFill>
                  <a:srgbClr val="0000FF"/>
                </a:solidFill>
                <a:latin typeface="JetBrains Mono"/>
              </a:rPr>
              <a:t>4</a:t>
            </a:r>
            <a:r>
              <a:rPr lang="nl-NL" altLang="nl-NL" sz="2400" dirty="0">
                <a:solidFill>
                  <a:srgbClr val="000000"/>
                </a:solidFill>
                <a:latin typeface="JetBrains Mono"/>
              </a:rPr>
              <a:t>] = </a:t>
            </a:r>
            <a:r>
              <a:rPr lang="nl-NL" altLang="nl-NL" sz="2400" dirty="0">
                <a:solidFill>
                  <a:srgbClr val="0000FF"/>
                </a:solidFill>
                <a:latin typeface="JetBrains Mono"/>
              </a:rPr>
              <a:t>10</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3.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4.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5. </a:t>
            </a:r>
            <a:r>
              <a:rPr lang="nl-NL" altLang="nl-NL" sz="2400" b="1" dirty="0">
                <a:solidFill>
                  <a:srgbClr val="000080"/>
                </a:solidFill>
                <a:latin typeface="JetBrains Mono"/>
              </a:rPr>
              <a:t>public </a:t>
            </a:r>
            <a:r>
              <a:rPr lang="nl-NL" altLang="nl-NL" sz="2400" b="1" dirty="0" err="1">
                <a:solidFill>
                  <a:srgbClr val="000080"/>
                </a:solidFill>
                <a:latin typeface="JetBrains Mono"/>
              </a:rPr>
              <a:t>static</a:t>
            </a:r>
            <a:r>
              <a:rPr lang="nl-NL" altLang="nl-NL" sz="2400" b="1" dirty="0">
                <a:solidFill>
                  <a:srgbClr val="000080"/>
                </a:solidFill>
                <a:latin typeface="JetBrains Mono"/>
              </a:rPr>
              <a:t> </a:t>
            </a:r>
            <a:r>
              <a:rPr lang="nl-NL" altLang="nl-NL" sz="2400" b="1" dirty="0" err="1">
                <a:solidFill>
                  <a:srgbClr val="000080"/>
                </a:solidFill>
                <a:latin typeface="JetBrains Mono"/>
              </a:rPr>
              <a:t>void</a:t>
            </a:r>
            <a:r>
              <a:rPr lang="nl-NL" altLang="nl-NL" sz="2400" b="1" dirty="0">
                <a:solidFill>
                  <a:srgbClr val="000080"/>
                </a:solidFill>
                <a:latin typeface="JetBrains Mono"/>
              </a:rPr>
              <a:t> </a:t>
            </a:r>
            <a:r>
              <a:rPr lang="nl-NL" altLang="nl-NL" sz="2400" dirty="0" err="1">
                <a:solidFill>
                  <a:srgbClr val="000000"/>
                </a:solidFill>
                <a:latin typeface="JetBrains Mono"/>
              </a:rPr>
              <a:t>main</a:t>
            </a:r>
            <a:r>
              <a:rPr lang="nl-NL" altLang="nl-NL" sz="2400" dirty="0">
                <a:solidFill>
                  <a:srgbClr val="000000"/>
                </a:solidFill>
                <a:latin typeface="JetBrains Mono"/>
              </a:rPr>
              <a:t> (String [] </a:t>
            </a:r>
            <a:r>
              <a:rPr lang="nl-NL" altLang="nl-NL" sz="2400" dirty="0" err="1">
                <a:solidFill>
                  <a:srgbClr val="000000"/>
                </a:solidFill>
                <a:latin typeface="JetBrains Mono"/>
              </a:rPr>
              <a:t>args</a:t>
            </a:r>
            <a:r>
              <a:rPr lang="nl-NL" altLang="nl-NL" sz="2400" dirty="0">
                <a:solidFill>
                  <a:srgbClr val="000000"/>
                </a:solidFill>
                <a:latin typeface="JetBrains Mono"/>
              </a:rPr>
              <a:t>)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6.     </a:t>
            </a:r>
            <a:r>
              <a:rPr lang="nl-NL" altLang="nl-NL" sz="2400" b="1" dirty="0">
                <a:solidFill>
                  <a:srgbClr val="000080"/>
                </a:solidFill>
                <a:latin typeface="JetBrains Mono"/>
              </a:rPr>
              <a:t>double </a:t>
            </a:r>
            <a:r>
              <a:rPr lang="nl-NL" altLang="nl-NL" sz="2400" dirty="0">
                <a:solidFill>
                  <a:srgbClr val="000000"/>
                </a:solidFill>
                <a:latin typeface="JetBrains Mono"/>
              </a:rPr>
              <a:t>[] </a:t>
            </a:r>
            <a:r>
              <a:rPr lang="nl-NL" altLang="nl-NL" sz="2400" dirty="0" err="1">
                <a:solidFill>
                  <a:srgbClr val="000000"/>
                </a:solidFill>
                <a:latin typeface="JetBrains Mono"/>
              </a:rPr>
              <a:t>values</a:t>
            </a:r>
            <a:r>
              <a:rPr lang="nl-NL" altLang="nl-NL" sz="2400" dirty="0">
                <a:solidFill>
                  <a:srgbClr val="000000"/>
                </a:solidFill>
                <a:latin typeface="JetBrains Mono"/>
              </a:rPr>
              <a:t> = </a:t>
            </a:r>
            <a:r>
              <a:rPr lang="nl-NL" altLang="nl-NL" sz="2400" b="1" dirty="0">
                <a:solidFill>
                  <a:srgbClr val="000080"/>
                </a:solidFill>
                <a:latin typeface="JetBrains Mono"/>
              </a:rPr>
              <a:t>new double </a:t>
            </a:r>
            <a:r>
              <a:rPr lang="nl-NL" altLang="nl-NL" sz="2400" dirty="0">
                <a:solidFill>
                  <a:srgbClr val="000000"/>
                </a:solidFill>
                <a:latin typeface="JetBrains Mono"/>
              </a:rPr>
              <a:t>[</a:t>
            </a:r>
            <a:r>
              <a:rPr lang="nl-NL" altLang="nl-NL" sz="2400" dirty="0">
                <a:solidFill>
                  <a:srgbClr val="0000FF"/>
                </a:solidFill>
                <a:latin typeface="JetBrains Mono"/>
              </a:rPr>
              <a:t>10</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7.     </a:t>
            </a:r>
            <a:r>
              <a:rPr lang="nl-NL" altLang="nl-NL" sz="2400" dirty="0" err="1">
                <a:solidFill>
                  <a:srgbClr val="000000"/>
                </a:solidFill>
                <a:latin typeface="JetBrains Mono"/>
              </a:rPr>
              <a:t>values</a:t>
            </a:r>
            <a:r>
              <a:rPr lang="nl-NL" altLang="nl-NL" sz="2400" dirty="0">
                <a:solidFill>
                  <a:srgbClr val="000000"/>
                </a:solidFill>
                <a:latin typeface="JetBrains Mono"/>
              </a:rPr>
              <a:t> [</a:t>
            </a:r>
            <a:r>
              <a:rPr lang="nl-NL" altLang="nl-NL" sz="2400" dirty="0">
                <a:solidFill>
                  <a:srgbClr val="0000FF"/>
                </a:solidFill>
                <a:latin typeface="JetBrains Mono"/>
              </a:rPr>
              <a:t>4</a:t>
            </a:r>
            <a:r>
              <a:rPr lang="nl-NL" altLang="nl-NL" sz="2400" dirty="0">
                <a:solidFill>
                  <a:srgbClr val="000000"/>
                </a:solidFill>
                <a:latin typeface="JetBrains Mono"/>
              </a:rPr>
              <a:t>] = </a:t>
            </a:r>
            <a:r>
              <a:rPr lang="nl-NL" altLang="nl-NL" sz="2400" dirty="0">
                <a:solidFill>
                  <a:srgbClr val="0000FF"/>
                </a:solidFill>
                <a:latin typeface="JetBrains Mono"/>
              </a:rPr>
              <a:t>35</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8.     </a:t>
            </a:r>
            <a:r>
              <a:rPr lang="nl-NL" altLang="nl-NL" sz="2400" i="1" dirty="0" err="1">
                <a:solidFill>
                  <a:srgbClr val="000000"/>
                </a:solidFill>
                <a:latin typeface="JetBrains Mono"/>
              </a:rPr>
              <a:t>veranderWaarde</a:t>
            </a:r>
            <a:r>
              <a:rPr lang="nl-NL" altLang="nl-NL" sz="2400" i="1" dirty="0">
                <a:solidFill>
                  <a:srgbClr val="000000"/>
                </a:solidFill>
                <a:latin typeface="JetBrains Mono"/>
              </a:rPr>
              <a:t> </a:t>
            </a:r>
            <a:r>
              <a:rPr lang="nl-NL" altLang="nl-NL" sz="2400" dirty="0">
                <a:solidFill>
                  <a:srgbClr val="000000"/>
                </a:solidFill>
                <a:latin typeface="JetBrains Mono"/>
              </a:rPr>
              <a:t>(</a:t>
            </a:r>
            <a:r>
              <a:rPr lang="nl-NL" altLang="nl-NL" sz="2400" dirty="0" err="1">
                <a:solidFill>
                  <a:srgbClr val="000000"/>
                </a:solidFill>
                <a:latin typeface="JetBrains Mono"/>
              </a:rPr>
              <a:t>values</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9.</a:t>
            </a:r>
            <a:br>
              <a:rPr lang="nl-NL" altLang="nl-NL" sz="2400" dirty="0">
                <a:solidFill>
                  <a:srgbClr val="000000"/>
                </a:solidFill>
                <a:latin typeface="JetBrains Mono"/>
              </a:rPr>
            </a:br>
            <a:r>
              <a:rPr lang="nl-NL" altLang="nl-NL" sz="2400" dirty="0">
                <a:solidFill>
                  <a:schemeClr val="tx1"/>
                </a:solidFill>
                <a:latin typeface="JetBrains Mono"/>
              </a:rPr>
              <a:t>1</a:t>
            </a:r>
            <a:r>
              <a:rPr lang="nl-NL" altLang="nl-NL" sz="2400" dirty="0">
                <a:solidFill>
                  <a:srgbClr val="000000"/>
                </a:solidFill>
                <a:latin typeface="JetBrains Mono"/>
              </a:rPr>
              <a:t>0.     </a:t>
            </a:r>
            <a:r>
              <a:rPr lang="nl-NL" altLang="nl-NL" sz="2400" b="1" dirty="0" err="1">
                <a:solidFill>
                  <a:srgbClr val="000080"/>
                </a:solidFill>
                <a:latin typeface="JetBrains Mono"/>
              </a:rPr>
              <a:t>for</a:t>
            </a:r>
            <a:r>
              <a:rPr lang="nl-NL" altLang="nl-NL" sz="2400" b="1" dirty="0">
                <a:solidFill>
                  <a:srgbClr val="000080"/>
                </a:solidFill>
                <a:latin typeface="JetBrains Mono"/>
              </a:rPr>
              <a:t> </a:t>
            </a:r>
            <a:r>
              <a:rPr lang="nl-NL" altLang="nl-NL" sz="2400" dirty="0">
                <a:solidFill>
                  <a:srgbClr val="000000"/>
                </a:solidFill>
                <a:latin typeface="JetBrains Mono"/>
              </a:rPr>
              <a:t>(</a:t>
            </a:r>
            <a:r>
              <a:rPr lang="nl-NL" altLang="nl-NL" sz="2400" b="1" dirty="0">
                <a:solidFill>
                  <a:srgbClr val="000080"/>
                </a:solidFill>
                <a:latin typeface="JetBrains Mono"/>
              </a:rPr>
              <a:t>double </a:t>
            </a:r>
            <a:r>
              <a:rPr lang="nl-NL" altLang="nl-NL" sz="2400" dirty="0" err="1">
                <a:solidFill>
                  <a:srgbClr val="000000"/>
                </a:solidFill>
                <a:latin typeface="JetBrains Mono"/>
              </a:rPr>
              <a:t>value</a:t>
            </a:r>
            <a:r>
              <a:rPr lang="nl-NL" altLang="nl-NL" sz="2400" dirty="0">
                <a:solidFill>
                  <a:srgbClr val="000000"/>
                </a:solidFill>
                <a:latin typeface="JetBrains Mono"/>
              </a:rPr>
              <a:t> : </a:t>
            </a:r>
            <a:r>
              <a:rPr lang="nl-NL" altLang="nl-NL" sz="2400" dirty="0" err="1">
                <a:solidFill>
                  <a:srgbClr val="000000"/>
                </a:solidFill>
                <a:latin typeface="JetBrains Mono"/>
              </a:rPr>
              <a:t>values</a:t>
            </a:r>
            <a:r>
              <a:rPr lang="nl-NL" altLang="nl-NL" sz="2400" dirty="0">
                <a:solidFill>
                  <a:srgbClr val="000000"/>
                </a:solidFill>
                <a:latin typeface="JetBrains Mono"/>
              </a:rPr>
              <a:t>) {</a:t>
            </a:r>
            <a:br>
              <a:rPr lang="nl-NL" altLang="nl-NL" sz="2400" dirty="0">
                <a:solidFill>
                  <a:srgbClr val="000000"/>
                </a:solidFill>
                <a:latin typeface="JetBrains Mono"/>
              </a:rPr>
            </a:br>
            <a:r>
              <a:rPr lang="nl-NL" altLang="nl-NL" sz="2400" dirty="0">
                <a:solidFill>
                  <a:srgbClr val="000000"/>
                </a:solidFill>
                <a:latin typeface="JetBrains Mono"/>
              </a:rPr>
              <a:t>11.         </a:t>
            </a:r>
            <a:r>
              <a:rPr lang="nl-NL" altLang="nl-NL" sz="2400" dirty="0" err="1">
                <a:solidFill>
                  <a:srgbClr val="000000"/>
                </a:solidFill>
                <a:latin typeface="JetBrains Mono"/>
              </a:rPr>
              <a:t>System.</a:t>
            </a:r>
            <a:r>
              <a:rPr lang="nl-NL" altLang="nl-NL" sz="2400" b="1" i="1" dirty="0" err="1">
                <a:solidFill>
                  <a:srgbClr val="660E7A"/>
                </a:solidFill>
                <a:latin typeface="JetBrains Mono"/>
              </a:rPr>
              <a:t>out</a:t>
            </a:r>
            <a:r>
              <a:rPr lang="nl-NL" altLang="nl-NL" sz="2400" dirty="0" err="1">
                <a:solidFill>
                  <a:srgbClr val="000000"/>
                </a:solidFill>
                <a:latin typeface="JetBrains Mono"/>
              </a:rPr>
              <a:t>.println</a:t>
            </a:r>
            <a:r>
              <a:rPr lang="nl-NL" altLang="nl-NL" sz="2400" dirty="0">
                <a:solidFill>
                  <a:srgbClr val="000000"/>
                </a:solidFill>
                <a:latin typeface="JetBrains Mono"/>
              </a:rPr>
              <a:t>(</a:t>
            </a:r>
            <a:r>
              <a:rPr lang="nl-NL" altLang="nl-NL" sz="2400" dirty="0" err="1">
                <a:solidFill>
                  <a:srgbClr val="000000"/>
                </a:solidFill>
                <a:latin typeface="JetBrains Mono"/>
              </a:rPr>
              <a:t>value</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rgbClr val="000000"/>
                </a:solidFill>
                <a:latin typeface="JetBrains Mono"/>
              </a:rPr>
              <a:t>12.     }</a:t>
            </a:r>
            <a:br>
              <a:rPr lang="nl-NL" altLang="nl-NL" sz="2400" dirty="0">
                <a:solidFill>
                  <a:srgbClr val="000000"/>
                </a:solidFill>
                <a:latin typeface="JetBrains Mono"/>
              </a:rPr>
            </a:br>
            <a:r>
              <a:rPr lang="nl-NL" altLang="nl-NL" sz="2400" dirty="0">
                <a:solidFill>
                  <a:srgbClr val="000000"/>
                </a:solidFill>
                <a:latin typeface="JetBrains Mono"/>
              </a:rPr>
              <a:t>13. }</a:t>
            </a:r>
            <a:br>
              <a:rPr lang="nl-NL" altLang="nl-NL" sz="2400" dirty="0">
                <a:solidFill>
                  <a:srgbClr val="000000"/>
                </a:solidFill>
                <a:latin typeface="JetBrains Mono"/>
              </a:rPr>
            </a:br>
            <a:endParaRPr lang="nl-NL" altLang="nl-NL" sz="2400" dirty="0">
              <a:solidFill>
                <a:schemeClr val="tx1"/>
              </a:solidFill>
              <a:latin typeface="Arial" panose="020B0604020202020204" pitchFamily="34" charset="0"/>
            </a:endParaRPr>
          </a:p>
        </p:txBody>
      </p:sp>
      <p:pic>
        <p:nvPicPr>
          <p:cNvPr id="20" name="Afbeelding 19">
            <a:extLst>
              <a:ext uri="{FF2B5EF4-FFF2-40B4-BE49-F238E27FC236}">
                <a16:creationId xmlns:a16="http://schemas.microsoft.com/office/drawing/2014/main" id="{A62F3082-BA55-4E2F-B026-EFEC84394E8F}"/>
              </a:ext>
            </a:extLst>
          </p:cNvPr>
          <p:cNvPicPr>
            <a:picLocks noChangeAspect="1"/>
          </p:cNvPicPr>
          <p:nvPr/>
        </p:nvPicPr>
        <p:blipFill>
          <a:blip r:embed="rId3"/>
          <a:stretch>
            <a:fillRect/>
          </a:stretch>
        </p:blipFill>
        <p:spPr>
          <a:xfrm>
            <a:off x="7612914" y="2120691"/>
            <a:ext cx="4475966" cy="3789561"/>
          </a:xfrm>
          <a:prstGeom prst="rect">
            <a:avLst/>
          </a:prstGeom>
        </p:spPr>
      </p:pic>
      <p:pic>
        <p:nvPicPr>
          <p:cNvPr id="23" name="Afbeelding 22">
            <a:extLst>
              <a:ext uri="{FF2B5EF4-FFF2-40B4-BE49-F238E27FC236}">
                <a16:creationId xmlns:a16="http://schemas.microsoft.com/office/drawing/2014/main" id="{93062A2B-E550-47E1-89D4-150551B3393D}"/>
              </a:ext>
            </a:extLst>
          </p:cNvPr>
          <p:cNvPicPr>
            <a:picLocks noChangeAspect="1"/>
          </p:cNvPicPr>
          <p:nvPr/>
        </p:nvPicPr>
        <p:blipFill>
          <a:blip r:embed="rId4"/>
          <a:stretch>
            <a:fillRect/>
          </a:stretch>
        </p:blipFill>
        <p:spPr>
          <a:xfrm>
            <a:off x="7875180" y="3534546"/>
            <a:ext cx="2006011" cy="497399"/>
          </a:xfrm>
          <a:prstGeom prst="rect">
            <a:avLst/>
          </a:prstGeom>
        </p:spPr>
      </p:pic>
      <p:sp>
        <p:nvSpPr>
          <p:cNvPr id="24" name="Rectangle 1">
            <a:extLst>
              <a:ext uri="{FF2B5EF4-FFF2-40B4-BE49-F238E27FC236}">
                <a16:creationId xmlns:a16="http://schemas.microsoft.com/office/drawing/2014/main" id="{A996F02F-6896-4881-853A-F10AE7DD615F}"/>
              </a:ext>
            </a:extLst>
          </p:cNvPr>
          <p:cNvSpPr txBox="1">
            <a:spLocks noChangeArrowheads="1"/>
          </p:cNvSpPr>
          <p:nvPr/>
        </p:nvSpPr>
        <p:spPr bwMode="auto">
          <a:xfrm>
            <a:off x="7903369" y="3589918"/>
            <a:ext cx="1161313" cy="369332"/>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nl-NL" altLang="nl-NL" sz="1800" dirty="0">
                <a:solidFill>
                  <a:schemeClr val="tx1"/>
                </a:solidFill>
                <a:latin typeface="Consolas" panose="020B0609020204030204" pitchFamily="49" charset="0"/>
              </a:rPr>
              <a:t>array</a:t>
            </a:r>
          </a:p>
        </p:txBody>
      </p:sp>
      <p:cxnSp>
        <p:nvCxnSpPr>
          <p:cNvPr id="26" name="Rechte verbindingslijn met pijl 25">
            <a:extLst>
              <a:ext uri="{FF2B5EF4-FFF2-40B4-BE49-F238E27FC236}">
                <a16:creationId xmlns:a16="http://schemas.microsoft.com/office/drawing/2014/main" id="{6E568E1A-2648-4246-BAE8-C688F03AA88E}"/>
              </a:ext>
            </a:extLst>
          </p:cNvPr>
          <p:cNvCxnSpPr>
            <a:cxnSpLocks/>
          </p:cNvCxnSpPr>
          <p:nvPr/>
        </p:nvCxnSpPr>
        <p:spPr>
          <a:xfrm>
            <a:off x="9363740" y="3790006"/>
            <a:ext cx="893133" cy="0"/>
          </a:xfrm>
          <a:prstGeom prst="straightConnector1">
            <a:avLst/>
          </a:prstGeom>
          <a:ln w="222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7" name="Afbeelding 26">
            <a:extLst>
              <a:ext uri="{FF2B5EF4-FFF2-40B4-BE49-F238E27FC236}">
                <a16:creationId xmlns:a16="http://schemas.microsoft.com/office/drawing/2014/main" id="{8E00DB82-7BB3-45D8-94E3-D1A779B142BF}"/>
              </a:ext>
            </a:extLst>
          </p:cNvPr>
          <p:cNvPicPr>
            <a:picLocks noChangeAspect="1"/>
          </p:cNvPicPr>
          <p:nvPr/>
        </p:nvPicPr>
        <p:blipFill>
          <a:blip r:embed="rId5"/>
          <a:stretch>
            <a:fillRect/>
          </a:stretch>
        </p:blipFill>
        <p:spPr>
          <a:xfrm>
            <a:off x="7747591" y="5445800"/>
            <a:ext cx="2083984" cy="419436"/>
          </a:xfrm>
          <a:prstGeom prst="rect">
            <a:avLst/>
          </a:prstGeom>
        </p:spPr>
      </p:pic>
      <p:cxnSp>
        <p:nvCxnSpPr>
          <p:cNvPr id="28" name="Rechte verbindingslijn met pijl 27">
            <a:extLst>
              <a:ext uri="{FF2B5EF4-FFF2-40B4-BE49-F238E27FC236}">
                <a16:creationId xmlns:a16="http://schemas.microsoft.com/office/drawing/2014/main" id="{8585191C-2C4F-4AEC-8332-FF4F1FF7D832}"/>
              </a:ext>
            </a:extLst>
          </p:cNvPr>
          <p:cNvCxnSpPr>
            <a:cxnSpLocks/>
          </p:cNvCxnSpPr>
          <p:nvPr/>
        </p:nvCxnSpPr>
        <p:spPr>
          <a:xfrm flipV="1">
            <a:off x="5632005" y="1828801"/>
            <a:ext cx="3076649" cy="2203144"/>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itel 8"/>
          <p:cNvSpPr>
            <a:spLocks noGrp="1"/>
          </p:cNvSpPr>
          <p:nvPr>
            <p:ph type="title"/>
          </p:nvPr>
        </p:nvSpPr>
        <p:spPr>
          <a:xfrm>
            <a:off x="2271863" y="663073"/>
            <a:ext cx="9920137" cy="428835"/>
          </a:xfrm>
        </p:spPr>
        <p:txBody>
          <a:bodyPr/>
          <a:lstStyle/>
          <a:p>
            <a:r>
              <a:rPr lang="nl-NL" dirty="0"/>
              <a:t>Een array als parameter in het geheugen</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37</a:t>
            </a:fld>
            <a:endParaRPr lang="en-GB" dirty="0"/>
          </a:p>
        </p:txBody>
      </p:sp>
      <p:cxnSp>
        <p:nvCxnSpPr>
          <p:cNvPr id="18" name="Rechte verbindingslijn met pijl 17">
            <a:extLst>
              <a:ext uri="{FF2B5EF4-FFF2-40B4-BE49-F238E27FC236}">
                <a16:creationId xmlns:a16="http://schemas.microsoft.com/office/drawing/2014/main" id="{C5D1E550-D388-4D9F-BA85-B7981E1C92AA}"/>
              </a:ext>
            </a:extLst>
          </p:cNvPr>
          <p:cNvCxnSpPr>
            <a:cxnSpLocks/>
          </p:cNvCxnSpPr>
          <p:nvPr/>
        </p:nvCxnSpPr>
        <p:spPr>
          <a:xfrm>
            <a:off x="8119733" y="3005257"/>
            <a:ext cx="0" cy="66338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083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B27A3183-EEAA-4CC6-9B59-F94DB3F7D584}"/>
              </a:ext>
            </a:extLst>
          </p:cNvPr>
          <p:cNvSpPr txBox="1">
            <a:spLocks noChangeArrowheads="1"/>
          </p:cNvSpPr>
          <p:nvPr/>
        </p:nvSpPr>
        <p:spPr bwMode="auto">
          <a:xfrm>
            <a:off x="2202123" y="1383981"/>
            <a:ext cx="8068930" cy="5262979"/>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nl-NL" altLang="nl-NL" sz="2400" dirty="0">
                <a:solidFill>
                  <a:schemeClr val="bg1"/>
                </a:solidFill>
                <a:latin typeface="JetBrains Mono"/>
              </a:rPr>
              <a:t>0</a:t>
            </a:r>
            <a:r>
              <a:rPr lang="nl-NL" altLang="nl-NL" sz="2400" dirty="0">
                <a:solidFill>
                  <a:schemeClr val="tx1"/>
                </a:solidFill>
                <a:latin typeface="JetBrains Mono"/>
              </a:rPr>
              <a:t>1. </a:t>
            </a:r>
            <a:r>
              <a:rPr lang="nl-NL" altLang="nl-NL" sz="2400" b="1" dirty="0">
                <a:solidFill>
                  <a:srgbClr val="000080"/>
                </a:solidFill>
                <a:latin typeface="JetBrains Mono"/>
              </a:rPr>
              <a:t>public </a:t>
            </a:r>
            <a:r>
              <a:rPr lang="nl-NL" altLang="nl-NL" sz="2400" b="1" dirty="0" err="1">
                <a:solidFill>
                  <a:srgbClr val="000080"/>
                </a:solidFill>
                <a:latin typeface="JetBrains Mono"/>
              </a:rPr>
              <a:t>static</a:t>
            </a:r>
            <a:r>
              <a:rPr lang="nl-NL" altLang="nl-NL" sz="2400" b="1" dirty="0">
                <a:solidFill>
                  <a:srgbClr val="000080"/>
                </a:solidFill>
                <a:latin typeface="JetBrains Mono"/>
              </a:rPr>
              <a:t> </a:t>
            </a:r>
            <a:r>
              <a:rPr lang="nl-NL" altLang="nl-NL" sz="2400" b="1" dirty="0" err="1">
                <a:solidFill>
                  <a:srgbClr val="000080"/>
                </a:solidFill>
                <a:latin typeface="JetBrains Mono"/>
              </a:rPr>
              <a:t>void</a:t>
            </a:r>
            <a:r>
              <a:rPr lang="nl-NL" altLang="nl-NL" sz="2400" b="1" dirty="0">
                <a:solidFill>
                  <a:srgbClr val="000080"/>
                </a:solidFill>
                <a:latin typeface="JetBrains Mono"/>
              </a:rPr>
              <a:t> </a:t>
            </a:r>
            <a:r>
              <a:rPr lang="nl-NL" altLang="nl-NL" sz="2400" dirty="0" err="1">
                <a:solidFill>
                  <a:srgbClr val="000000"/>
                </a:solidFill>
                <a:latin typeface="JetBrains Mono"/>
              </a:rPr>
              <a:t>veranderWaarde</a:t>
            </a:r>
            <a:r>
              <a:rPr lang="nl-NL" altLang="nl-NL" sz="2400" dirty="0">
                <a:solidFill>
                  <a:srgbClr val="000000"/>
                </a:solidFill>
                <a:latin typeface="JetBrains Mono"/>
              </a:rPr>
              <a:t> (</a:t>
            </a:r>
            <a:r>
              <a:rPr lang="nl-NL" altLang="nl-NL" sz="2400" b="1" dirty="0">
                <a:solidFill>
                  <a:srgbClr val="000080"/>
                </a:solidFill>
                <a:latin typeface="JetBrains Mono"/>
              </a:rPr>
              <a:t>double </a:t>
            </a:r>
            <a:r>
              <a:rPr lang="nl-NL" altLang="nl-NL" sz="2400" dirty="0">
                <a:solidFill>
                  <a:srgbClr val="000000"/>
                </a:solidFill>
                <a:latin typeface="JetBrains Mono"/>
              </a:rPr>
              <a:t>[] array)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2.     array [</a:t>
            </a:r>
            <a:r>
              <a:rPr lang="nl-NL" altLang="nl-NL" sz="2400" dirty="0">
                <a:solidFill>
                  <a:srgbClr val="0000FF"/>
                </a:solidFill>
                <a:latin typeface="JetBrains Mono"/>
              </a:rPr>
              <a:t>4</a:t>
            </a:r>
            <a:r>
              <a:rPr lang="nl-NL" altLang="nl-NL" sz="2400" dirty="0">
                <a:solidFill>
                  <a:srgbClr val="000000"/>
                </a:solidFill>
                <a:latin typeface="JetBrains Mono"/>
              </a:rPr>
              <a:t>] = </a:t>
            </a:r>
            <a:r>
              <a:rPr lang="nl-NL" altLang="nl-NL" sz="2400" dirty="0">
                <a:solidFill>
                  <a:srgbClr val="0000FF"/>
                </a:solidFill>
                <a:latin typeface="JetBrains Mono"/>
              </a:rPr>
              <a:t>10</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3.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4.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5. </a:t>
            </a:r>
            <a:r>
              <a:rPr lang="nl-NL" altLang="nl-NL" sz="2400" b="1" dirty="0">
                <a:solidFill>
                  <a:srgbClr val="000080"/>
                </a:solidFill>
                <a:latin typeface="JetBrains Mono"/>
              </a:rPr>
              <a:t>public </a:t>
            </a:r>
            <a:r>
              <a:rPr lang="nl-NL" altLang="nl-NL" sz="2400" b="1" dirty="0" err="1">
                <a:solidFill>
                  <a:srgbClr val="000080"/>
                </a:solidFill>
                <a:latin typeface="JetBrains Mono"/>
              </a:rPr>
              <a:t>static</a:t>
            </a:r>
            <a:r>
              <a:rPr lang="nl-NL" altLang="nl-NL" sz="2400" b="1" dirty="0">
                <a:solidFill>
                  <a:srgbClr val="000080"/>
                </a:solidFill>
                <a:latin typeface="JetBrains Mono"/>
              </a:rPr>
              <a:t> </a:t>
            </a:r>
            <a:r>
              <a:rPr lang="nl-NL" altLang="nl-NL" sz="2400" b="1" dirty="0" err="1">
                <a:solidFill>
                  <a:srgbClr val="000080"/>
                </a:solidFill>
                <a:latin typeface="JetBrains Mono"/>
              </a:rPr>
              <a:t>void</a:t>
            </a:r>
            <a:r>
              <a:rPr lang="nl-NL" altLang="nl-NL" sz="2400" b="1" dirty="0">
                <a:solidFill>
                  <a:srgbClr val="000080"/>
                </a:solidFill>
                <a:latin typeface="JetBrains Mono"/>
              </a:rPr>
              <a:t> </a:t>
            </a:r>
            <a:r>
              <a:rPr lang="nl-NL" altLang="nl-NL" sz="2400" dirty="0" err="1">
                <a:solidFill>
                  <a:srgbClr val="000000"/>
                </a:solidFill>
                <a:latin typeface="JetBrains Mono"/>
              </a:rPr>
              <a:t>main</a:t>
            </a:r>
            <a:r>
              <a:rPr lang="nl-NL" altLang="nl-NL" sz="2400" dirty="0">
                <a:solidFill>
                  <a:srgbClr val="000000"/>
                </a:solidFill>
                <a:latin typeface="JetBrains Mono"/>
              </a:rPr>
              <a:t> (String [] </a:t>
            </a:r>
            <a:r>
              <a:rPr lang="nl-NL" altLang="nl-NL" sz="2400" dirty="0" err="1">
                <a:solidFill>
                  <a:srgbClr val="000000"/>
                </a:solidFill>
                <a:latin typeface="JetBrains Mono"/>
              </a:rPr>
              <a:t>args</a:t>
            </a:r>
            <a:r>
              <a:rPr lang="nl-NL" altLang="nl-NL" sz="2400" dirty="0">
                <a:solidFill>
                  <a:srgbClr val="000000"/>
                </a:solidFill>
                <a:latin typeface="JetBrains Mono"/>
              </a:rPr>
              <a:t>)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6.     </a:t>
            </a:r>
            <a:r>
              <a:rPr lang="nl-NL" altLang="nl-NL" sz="2400" b="1" dirty="0">
                <a:solidFill>
                  <a:srgbClr val="000080"/>
                </a:solidFill>
                <a:latin typeface="JetBrains Mono"/>
              </a:rPr>
              <a:t>double </a:t>
            </a:r>
            <a:r>
              <a:rPr lang="nl-NL" altLang="nl-NL" sz="2400" dirty="0">
                <a:solidFill>
                  <a:srgbClr val="000000"/>
                </a:solidFill>
                <a:latin typeface="JetBrains Mono"/>
              </a:rPr>
              <a:t>[] </a:t>
            </a:r>
            <a:r>
              <a:rPr lang="nl-NL" altLang="nl-NL" sz="2400" dirty="0" err="1">
                <a:solidFill>
                  <a:srgbClr val="000000"/>
                </a:solidFill>
                <a:latin typeface="JetBrains Mono"/>
              </a:rPr>
              <a:t>values</a:t>
            </a:r>
            <a:r>
              <a:rPr lang="nl-NL" altLang="nl-NL" sz="2400" dirty="0">
                <a:solidFill>
                  <a:srgbClr val="000000"/>
                </a:solidFill>
                <a:latin typeface="JetBrains Mono"/>
              </a:rPr>
              <a:t> = </a:t>
            </a:r>
            <a:r>
              <a:rPr lang="nl-NL" altLang="nl-NL" sz="2400" b="1" dirty="0">
                <a:solidFill>
                  <a:srgbClr val="000080"/>
                </a:solidFill>
                <a:latin typeface="JetBrains Mono"/>
              </a:rPr>
              <a:t>new double </a:t>
            </a:r>
            <a:r>
              <a:rPr lang="nl-NL" altLang="nl-NL" sz="2400" dirty="0">
                <a:solidFill>
                  <a:srgbClr val="000000"/>
                </a:solidFill>
                <a:latin typeface="JetBrains Mono"/>
              </a:rPr>
              <a:t>[</a:t>
            </a:r>
            <a:r>
              <a:rPr lang="nl-NL" altLang="nl-NL" sz="2400" dirty="0">
                <a:solidFill>
                  <a:srgbClr val="0000FF"/>
                </a:solidFill>
                <a:latin typeface="JetBrains Mono"/>
              </a:rPr>
              <a:t>10</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7.     </a:t>
            </a:r>
            <a:r>
              <a:rPr lang="nl-NL" altLang="nl-NL" sz="2400" dirty="0" err="1">
                <a:solidFill>
                  <a:srgbClr val="000000"/>
                </a:solidFill>
                <a:latin typeface="JetBrains Mono"/>
              </a:rPr>
              <a:t>values</a:t>
            </a:r>
            <a:r>
              <a:rPr lang="nl-NL" altLang="nl-NL" sz="2400" dirty="0">
                <a:solidFill>
                  <a:srgbClr val="000000"/>
                </a:solidFill>
                <a:latin typeface="JetBrains Mono"/>
              </a:rPr>
              <a:t> [</a:t>
            </a:r>
            <a:r>
              <a:rPr lang="nl-NL" altLang="nl-NL" sz="2400" dirty="0">
                <a:solidFill>
                  <a:srgbClr val="0000FF"/>
                </a:solidFill>
                <a:latin typeface="JetBrains Mono"/>
              </a:rPr>
              <a:t>4</a:t>
            </a:r>
            <a:r>
              <a:rPr lang="nl-NL" altLang="nl-NL" sz="2400" dirty="0">
                <a:solidFill>
                  <a:srgbClr val="000000"/>
                </a:solidFill>
                <a:latin typeface="JetBrains Mono"/>
              </a:rPr>
              <a:t>] = </a:t>
            </a:r>
            <a:r>
              <a:rPr lang="nl-NL" altLang="nl-NL" sz="2400" dirty="0">
                <a:solidFill>
                  <a:srgbClr val="0000FF"/>
                </a:solidFill>
                <a:latin typeface="JetBrains Mono"/>
              </a:rPr>
              <a:t>35</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8.     </a:t>
            </a:r>
            <a:r>
              <a:rPr lang="nl-NL" altLang="nl-NL" sz="2400" i="1" dirty="0" err="1">
                <a:solidFill>
                  <a:srgbClr val="000000"/>
                </a:solidFill>
                <a:latin typeface="JetBrains Mono"/>
              </a:rPr>
              <a:t>veranderWaarde</a:t>
            </a:r>
            <a:r>
              <a:rPr lang="nl-NL" altLang="nl-NL" sz="2400" i="1" dirty="0">
                <a:solidFill>
                  <a:srgbClr val="000000"/>
                </a:solidFill>
                <a:latin typeface="JetBrains Mono"/>
              </a:rPr>
              <a:t> </a:t>
            </a:r>
            <a:r>
              <a:rPr lang="nl-NL" altLang="nl-NL" sz="2400" dirty="0">
                <a:solidFill>
                  <a:srgbClr val="000000"/>
                </a:solidFill>
                <a:latin typeface="JetBrains Mono"/>
              </a:rPr>
              <a:t>(</a:t>
            </a:r>
            <a:r>
              <a:rPr lang="nl-NL" altLang="nl-NL" sz="2400" dirty="0" err="1">
                <a:solidFill>
                  <a:srgbClr val="000000"/>
                </a:solidFill>
                <a:latin typeface="JetBrains Mono"/>
              </a:rPr>
              <a:t>values</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9.</a:t>
            </a:r>
            <a:br>
              <a:rPr lang="nl-NL" altLang="nl-NL" sz="2400" dirty="0">
                <a:solidFill>
                  <a:srgbClr val="000000"/>
                </a:solidFill>
                <a:latin typeface="JetBrains Mono"/>
              </a:rPr>
            </a:br>
            <a:r>
              <a:rPr lang="nl-NL" altLang="nl-NL" sz="2400" dirty="0">
                <a:solidFill>
                  <a:schemeClr val="tx1"/>
                </a:solidFill>
                <a:latin typeface="JetBrains Mono"/>
              </a:rPr>
              <a:t>1</a:t>
            </a:r>
            <a:r>
              <a:rPr lang="nl-NL" altLang="nl-NL" sz="2400" dirty="0">
                <a:solidFill>
                  <a:srgbClr val="000000"/>
                </a:solidFill>
                <a:latin typeface="JetBrains Mono"/>
              </a:rPr>
              <a:t>0.     </a:t>
            </a:r>
            <a:r>
              <a:rPr lang="nl-NL" altLang="nl-NL" sz="2400" b="1" dirty="0" err="1">
                <a:solidFill>
                  <a:srgbClr val="000080"/>
                </a:solidFill>
                <a:latin typeface="JetBrains Mono"/>
              </a:rPr>
              <a:t>for</a:t>
            </a:r>
            <a:r>
              <a:rPr lang="nl-NL" altLang="nl-NL" sz="2400" b="1" dirty="0">
                <a:solidFill>
                  <a:srgbClr val="000080"/>
                </a:solidFill>
                <a:latin typeface="JetBrains Mono"/>
              </a:rPr>
              <a:t> </a:t>
            </a:r>
            <a:r>
              <a:rPr lang="nl-NL" altLang="nl-NL" sz="2400" dirty="0">
                <a:solidFill>
                  <a:srgbClr val="000000"/>
                </a:solidFill>
                <a:latin typeface="JetBrains Mono"/>
              </a:rPr>
              <a:t>(</a:t>
            </a:r>
            <a:r>
              <a:rPr lang="nl-NL" altLang="nl-NL" sz="2400" b="1" dirty="0">
                <a:solidFill>
                  <a:srgbClr val="000080"/>
                </a:solidFill>
                <a:latin typeface="JetBrains Mono"/>
              </a:rPr>
              <a:t>double </a:t>
            </a:r>
            <a:r>
              <a:rPr lang="nl-NL" altLang="nl-NL" sz="2400" dirty="0" err="1">
                <a:solidFill>
                  <a:srgbClr val="000000"/>
                </a:solidFill>
                <a:latin typeface="JetBrains Mono"/>
              </a:rPr>
              <a:t>value</a:t>
            </a:r>
            <a:r>
              <a:rPr lang="nl-NL" altLang="nl-NL" sz="2400" dirty="0">
                <a:solidFill>
                  <a:srgbClr val="000000"/>
                </a:solidFill>
                <a:latin typeface="JetBrains Mono"/>
              </a:rPr>
              <a:t> : </a:t>
            </a:r>
            <a:r>
              <a:rPr lang="nl-NL" altLang="nl-NL" sz="2400" dirty="0" err="1">
                <a:solidFill>
                  <a:srgbClr val="000000"/>
                </a:solidFill>
                <a:latin typeface="JetBrains Mono"/>
              </a:rPr>
              <a:t>values</a:t>
            </a:r>
            <a:r>
              <a:rPr lang="nl-NL" altLang="nl-NL" sz="2400" dirty="0">
                <a:solidFill>
                  <a:srgbClr val="000000"/>
                </a:solidFill>
                <a:latin typeface="JetBrains Mono"/>
              </a:rPr>
              <a:t>) {</a:t>
            </a:r>
            <a:br>
              <a:rPr lang="nl-NL" altLang="nl-NL" sz="2400" dirty="0">
                <a:solidFill>
                  <a:srgbClr val="000000"/>
                </a:solidFill>
                <a:latin typeface="JetBrains Mono"/>
              </a:rPr>
            </a:br>
            <a:r>
              <a:rPr lang="nl-NL" altLang="nl-NL" sz="2400" dirty="0">
                <a:solidFill>
                  <a:srgbClr val="000000"/>
                </a:solidFill>
                <a:latin typeface="JetBrains Mono"/>
              </a:rPr>
              <a:t>11.         </a:t>
            </a:r>
            <a:r>
              <a:rPr lang="nl-NL" altLang="nl-NL" sz="2400" dirty="0" err="1">
                <a:solidFill>
                  <a:srgbClr val="000000"/>
                </a:solidFill>
                <a:latin typeface="JetBrains Mono"/>
              </a:rPr>
              <a:t>System.</a:t>
            </a:r>
            <a:r>
              <a:rPr lang="nl-NL" altLang="nl-NL" sz="2400" b="1" i="1" dirty="0" err="1">
                <a:solidFill>
                  <a:srgbClr val="660E7A"/>
                </a:solidFill>
                <a:latin typeface="JetBrains Mono"/>
              </a:rPr>
              <a:t>out</a:t>
            </a:r>
            <a:r>
              <a:rPr lang="nl-NL" altLang="nl-NL" sz="2400" dirty="0" err="1">
                <a:solidFill>
                  <a:srgbClr val="000000"/>
                </a:solidFill>
                <a:latin typeface="JetBrains Mono"/>
              </a:rPr>
              <a:t>.println</a:t>
            </a:r>
            <a:r>
              <a:rPr lang="nl-NL" altLang="nl-NL" sz="2400" dirty="0">
                <a:solidFill>
                  <a:srgbClr val="000000"/>
                </a:solidFill>
                <a:latin typeface="JetBrains Mono"/>
              </a:rPr>
              <a:t>(</a:t>
            </a:r>
            <a:r>
              <a:rPr lang="nl-NL" altLang="nl-NL" sz="2400" dirty="0" err="1">
                <a:solidFill>
                  <a:srgbClr val="000000"/>
                </a:solidFill>
                <a:latin typeface="JetBrains Mono"/>
              </a:rPr>
              <a:t>value</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rgbClr val="000000"/>
                </a:solidFill>
                <a:latin typeface="JetBrains Mono"/>
              </a:rPr>
              <a:t>12.     }</a:t>
            </a:r>
            <a:br>
              <a:rPr lang="nl-NL" altLang="nl-NL" sz="2400" dirty="0">
                <a:solidFill>
                  <a:srgbClr val="000000"/>
                </a:solidFill>
                <a:latin typeface="JetBrains Mono"/>
              </a:rPr>
            </a:br>
            <a:r>
              <a:rPr lang="nl-NL" altLang="nl-NL" sz="2400" dirty="0">
                <a:solidFill>
                  <a:srgbClr val="000000"/>
                </a:solidFill>
                <a:latin typeface="JetBrains Mono"/>
              </a:rPr>
              <a:t>13. }</a:t>
            </a:r>
            <a:br>
              <a:rPr lang="nl-NL" altLang="nl-NL" sz="2400" dirty="0">
                <a:solidFill>
                  <a:srgbClr val="000000"/>
                </a:solidFill>
                <a:latin typeface="JetBrains Mono"/>
              </a:rPr>
            </a:br>
            <a:endParaRPr lang="nl-NL" altLang="nl-NL" sz="2400" dirty="0">
              <a:solidFill>
                <a:schemeClr val="tx1"/>
              </a:solidFill>
              <a:latin typeface="Arial" panose="020B0604020202020204" pitchFamily="34" charset="0"/>
            </a:endParaRPr>
          </a:p>
        </p:txBody>
      </p:sp>
      <p:pic>
        <p:nvPicPr>
          <p:cNvPr id="14" name="Afbeelding 13">
            <a:extLst>
              <a:ext uri="{FF2B5EF4-FFF2-40B4-BE49-F238E27FC236}">
                <a16:creationId xmlns:a16="http://schemas.microsoft.com/office/drawing/2014/main" id="{69508DEE-7CC8-405D-9C2B-C3F72B8AC93F}"/>
              </a:ext>
            </a:extLst>
          </p:cNvPr>
          <p:cNvPicPr>
            <a:picLocks noChangeAspect="1"/>
          </p:cNvPicPr>
          <p:nvPr/>
        </p:nvPicPr>
        <p:blipFill>
          <a:blip r:embed="rId3"/>
          <a:stretch>
            <a:fillRect/>
          </a:stretch>
        </p:blipFill>
        <p:spPr>
          <a:xfrm>
            <a:off x="7612914" y="2120691"/>
            <a:ext cx="4475966" cy="3789561"/>
          </a:xfrm>
          <a:prstGeom prst="rect">
            <a:avLst/>
          </a:prstGeom>
        </p:spPr>
      </p:pic>
      <p:pic>
        <p:nvPicPr>
          <p:cNvPr id="15" name="Afbeelding 14">
            <a:extLst>
              <a:ext uri="{FF2B5EF4-FFF2-40B4-BE49-F238E27FC236}">
                <a16:creationId xmlns:a16="http://schemas.microsoft.com/office/drawing/2014/main" id="{73657177-6C2D-47FE-A937-DED76E2CFD6E}"/>
              </a:ext>
            </a:extLst>
          </p:cNvPr>
          <p:cNvPicPr>
            <a:picLocks noChangeAspect="1"/>
          </p:cNvPicPr>
          <p:nvPr/>
        </p:nvPicPr>
        <p:blipFill>
          <a:blip r:embed="rId4"/>
          <a:stretch>
            <a:fillRect/>
          </a:stretch>
        </p:blipFill>
        <p:spPr>
          <a:xfrm>
            <a:off x="7875180" y="3534546"/>
            <a:ext cx="2006011" cy="497399"/>
          </a:xfrm>
          <a:prstGeom prst="rect">
            <a:avLst/>
          </a:prstGeom>
        </p:spPr>
      </p:pic>
      <p:sp>
        <p:nvSpPr>
          <p:cNvPr id="16" name="Rectangle 1">
            <a:extLst>
              <a:ext uri="{FF2B5EF4-FFF2-40B4-BE49-F238E27FC236}">
                <a16:creationId xmlns:a16="http://schemas.microsoft.com/office/drawing/2014/main" id="{56918E3B-3315-4280-AD10-22F8E50A9D11}"/>
              </a:ext>
            </a:extLst>
          </p:cNvPr>
          <p:cNvSpPr txBox="1">
            <a:spLocks noChangeArrowheads="1"/>
          </p:cNvSpPr>
          <p:nvPr/>
        </p:nvSpPr>
        <p:spPr bwMode="auto">
          <a:xfrm>
            <a:off x="7903369" y="3589918"/>
            <a:ext cx="1161313" cy="369332"/>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nl-NL" altLang="nl-NL" sz="1800" dirty="0">
                <a:solidFill>
                  <a:schemeClr val="tx1"/>
                </a:solidFill>
                <a:latin typeface="Consolas" panose="020B0609020204030204" pitchFamily="49" charset="0"/>
              </a:rPr>
              <a:t>array</a:t>
            </a:r>
          </a:p>
        </p:txBody>
      </p:sp>
      <p:cxnSp>
        <p:nvCxnSpPr>
          <p:cNvPr id="18" name="Rechte verbindingslijn met pijl 17">
            <a:extLst>
              <a:ext uri="{FF2B5EF4-FFF2-40B4-BE49-F238E27FC236}">
                <a16:creationId xmlns:a16="http://schemas.microsoft.com/office/drawing/2014/main" id="{EE260AB0-7B2A-42E6-8D68-A66C7B505F8A}"/>
              </a:ext>
            </a:extLst>
          </p:cNvPr>
          <p:cNvCxnSpPr>
            <a:cxnSpLocks/>
          </p:cNvCxnSpPr>
          <p:nvPr/>
        </p:nvCxnSpPr>
        <p:spPr>
          <a:xfrm>
            <a:off x="9363740" y="3790006"/>
            <a:ext cx="893133" cy="0"/>
          </a:xfrm>
          <a:prstGeom prst="straightConnector1">
            <a:avLst/>
          </a:prstGeom>
          <a:ln w="222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19" name="Afbeelding 18">
            <a:extLst>
              <a:ext uri="{FF2B5EF4-FFF2-40B4-BE49-F238E27FC236}">
                <a16:creationId xmlns:a16="http://schemas.microsoft.com/office/drawing/2014/main" id="{CAF5BBBC-E53A-4987-902A-73EC0A416162}"/>
              </a:ext>
            </a:extLst>
          </p:cNvPr>
          <p:cNvPicPr>
            <a:picLocks noChangeAspect="1"/>
          </p:cNvPicPr>
          <p:nvPr/>
        </p:nvPicPr>
        <p:blipFill>
          <a:blip r:embed="rId5"/>
          <a:stretch>
            <a:fillRect/>
          </a:stretch>
        </p:blipFill>
        <p:spPr>
          <a:xfrm>
            <a:off x="7747591" y="5445800"/>
            <a:ext cx="2083984" cy="419436"/>
          </a:xfrm>
          <a:prstGeom prst="rect">
            <a:avLst/>
          </a:prstGeom>
        </p:spPr>
      </p:pic>
      <p:sp>
        <p:nvSpPr>
          <p:cNvPr id="9" name="Titel 8"/>
          <p:cNvSpPr>
            <a:spLocks noGrp="1"/>
          </p:cNvSpPr>
          <p:nvPr>
            <p:ph type="title"/>
          </p:nvPr>
        </p:nvSpPr>
        <p:spPr>
          <a:xfrm>
            <a:off x="2271863" y="663073"/>
            <a:ext cx="9920137" cy="428835"/>
          </a:xfrm>
        </p:spPr>
        <p:txBody>
          <a:bodyPr/>
          <a:lstStyle/>
          <a:p>
            <a:r>
              <a:rPr lang="nl-NL" dirty="0"/>
              <a:t>Een array als parameter in het geheugen</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38</a:t>
            </a:fld>
            <a:endParaRPr lang="en-GB" dirty="0"/>
          </a:p>
        </p:txBody>
      </p:sp>
      <p:cxnSp>
        <p:nvCxnSpPr>
          <p:cNvPr id="23" name="Verbindingslijn: gebogen 22">
            <a:extLst>
              <a:ext uri="{FF2B5EF4-FFF2-40B4-BE49-F238E27FC236}">
                <a16:creationId xmlns:a16="http://schemas.microsoft.com/office/drawing/2014/main" id="{CEA2C5B5-CDF2-42C5-85C7-A3FAA2151EF8}"/>
              </a:ext>
            </a:extLst>
          </p:cNvPr>
          <p:cNvCxnSpPr>
            <a:cxnSpLocks/>
            <a:endCxn id="15" idx="1"/>
          </p:cNvCxnSpPr>
          <p:nvPr/>
        </p:nvCxnSpPr>
        <p:spPr>
          <a:xfrm>
            <a:off x="3345712" y="2211572"/>
            <a:ext cx="4529468" cy="1571674"/>
          </a:xfrm>
          <a:prstGeom prst="bentConnector3">
            <a:avLst>
              <a:gd name="adj1" fmla="val -547"/>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4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0F390538-6624-43D7-A1C4-BB044A4211EB}"/>
              </a:ext>
            </a:extLst>
          </p:cNvPr>
          <p:cNvSpPr txBox="1">
            <a:spLocks noChangeArrowheads="1"/>
          </p:cNvSpPr>
          <p:nvPr/>
        </p:nvSpPr>
        <p:spPr bwMode="auto">
          <a:xfrm>
            <a:off x="2202123" y="1383981"/>
            <a:ext cx="8068930" cy="5262979"/>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nl-NL" altLang="nl-NL" sz="2400" dirty="0">
                <a:solidFill>
                  <a:schemeClr val="bg1"/>
                </a:solidFill>
                <a:latin typeface="JetBrains Mono"/>
              </a:rPr>
              <a:t>0</a:t>
            </a:r>
            <a:r>
              <a:rPr lang="nl-NL" altLang="nl-NL" sz="2400" dirty="0">
                <a:solidFill>
                  <a:schemeClr val="tx1"/>
                </a:solidFill>
                <a:latin typeface="JetBrains Mono"/>
              </a:rPr>
              <a:t>1. </a:t>
            </a:r>
            <a:r>
              <a:rPr lang="nl-NL" altLang="nl-NL" sz="2400" b="1" dirty="0">
                <a:solidFill>
                  <a:srgbClr val="000080"/>
                </a:solidFill>
                <a:latin typeface="JetBrains Mono"/>
              </a:rPr>
              <a:t>public </a:t>
            </a:r>
            <a:r>
              <a:rPr lang="nl-NL" altLang="nl-NL" sz="2400" b="1" dirty="0" err="1">
                <a:solidFill>
                  <a:srgbClr val="000080"/>
                </a:solidFill>
                <a:latin typeface="JetBrains Mono"/>
              </a:rPr>
              <a:t>static</a:t>
            </a:r>
            <a:r>
              <a:rPr lang="nl-NL" altLang="nl-NL" sz="2400" b="1" dirty="0">
                <a:solidFill>
                  <a:srgbClr val="000080"/>
                </a:solidFill>
                <a:latin typeface="JetBrains Mono"/>
              </a:rPr>
              <a:t> </a:t>
            </a:r>
            <a:r>
              <a:rPr lang="nl-NL" altLang="nl-NL" sz="2400" b="1" dirty="0" err="1">
                <a:solidFill>
                  <a:srgbClr val="000080"/>
                </a:solidFill>
                <a:latin typeface="JetBrains Mono"/>
              </a:rPr>
              <a:t>void</a:t>
            </a:r>
            <a:r>
              <a:rPr lang="nl-NL" altLang="nl-NL" sz="2400" b="1" dirty="0">
                <a:solidFill>
                  <a:srgbClr val="000080"/>
                </a:solidFill>
                <a:latin typeface="JetBrains Mono"/>
              </a:rPr>
              <a:t> </a:t>
            </a:r>
            <a:r>
              <a:rPr lang="nl-NL" altLang="nl-NL" sz="2400" dirty="0" err="1">
                <a:solidFill>
                  <a:srgbClr val="000000"/>
                </a:solidFill>
                <a:latin typeface="JetBrains Mono"/>
              </a:rPr>
              <a:t>veranderWaarde</a:t>
            </a:r>
            <a:r>
              <a:rPr lang="nl-NL" altLang="nl-NL" sz="2400" dirty="0">
                <a:solidFill>
                  <a:srgbClr val="000000"/>
                </a:solidFill>
                <a:latin typeface="JetBrains Mono"/>
              </a:rPr>
              <a:t> (</a:t>
            </a:r>
            <a:r>
              <a:rPr lang="nl-NL" altLang="nl-NL" sz="2400" b="1" dirty="0">
                <a:solidFill>
                  <a:srgbClr val="000080"/>
                </a:solidFill>
                <a:latin typeface="JetBrains Mono"/>
              </a:rPr>
              <a:t>double </a:t>
            </a:r>
            <a:r>
              <a:rPr lang="nl-NL" altLang="nl-NL" sz="2400" dirty="0">
                <a:solidFill>
                  <a:srgbClr val="000000"/>
                </a:solidFill>
                <a:latin typeface="JetBrains Mono"/>
              </a:rPr>
              <a:t>[] array)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2.     array [</a:t>
            </a:r>
            <a:r>
              <a:rPr lang="nl-NL" altLang="nl-NL" sz="2400" dirty="0">
                <a:solidFill>
                  <a:srgbClr val="0000FF"/>
                </a:solidFill>
                <a:latin typeface="JetBrains Mono"/>
              </a:rPr>
              <a:t>4</a:t>
            </a:r>
            <a:r>
              <a:rPr lang="nl-NL" altLang="nl-NL" sz="2400" dirty="0">
                <a:solidFill>
                  <a:srgbClr val="000000"/>
                </a:solidFill>
                <a:latin typeface="JetBrains Mono"/>
              </a:rPr>
              <a:t>] = </a:t>
            </a:r>
            <a:r>
              <a:rPr lang="nl-NL" altLang="nl-NL" sz="2400" dirty="0">
                <a:solidFill>
                  <a:srgbClr val="0000FF"/>
                </a:solidFill>
                <a:latin typeface="JetBrains Mono"/>
              </a:rPr>
              <a:t>10</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3.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4.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5. </a:t>
            </a:r>
            <a:r>
              <a:rPr lang="nl-NL" altLang="nl-NL" sz="2400" b="1" dirty="0">
                <a:solidFill>
                  <a:srgbClr val="000080"/>
                </a:solidFill>
                <a:latin typeface="JetBrains Mono"/>
              </a:rPr>
              <a:t>public </a:t>
            </a:r>
            <a:r>
              <a:rPr lang="nl-NL" altLang="nl-NL" sz="2400" b="1" dirty="0" err="1">
                <a:solidFill>
                  <a:srgbClr val="000080"/>
                </a:solidFill>
                <a:latin typeface="JetBrains Mono"/>
              </a:rPr>
              <a:t>static</a:t>
            </a:r>
            <a:r>
              <a:rPr lang="nl-NL" altLang="nl-NL" sz="2400" b="1" dirty="0">
                <a:solidFill>
                  <a:srgbClr val="000080"/>
                </a:solidFill>
                <a:latin typeface="JetBrains Mono"/>
              </a:rPr>
              <a:t> </a:t>
            </a:r>
            <a:r>
              <a:rPr lang="nl-NL" altLang="nl-NL" sz="2400" b="1" dirty="0" err="1">
                <a:solidFill>
                  <a:srgbClr val="000080"/>
                </a:solidFill>
                <a:latin typeface="JetBrains Mono"/>
              </a:rPr>
              <a:t>void</a:t>
            </a:r>
            <a:r>
              <a:rPr lang="nl-NL" altLang="nl-NL" sz="2400" b="1" dirty="0">
                <a:solidFill>
                  <a:srgbClr val="000080"/>
                </a:solidFill>
                <a:latin typeface="JetBrains Mono"/>
              </a:rPr>
              <a:t> </a:t>
            </a:r>
            <a:r>
              <a:rPr lang="nl-NL" altLang="nl-NL" sz="2400" dirty="0" err="1">
                <a:solidFill>
                  <a:srgbClr val="000000"/>
                </a:solidFill>
                <a:latin typeface="JetBrains Mono"/>
              </a:rPr>
              <a:t>main</a:t>
            </a:r>
            <a:r>
              <a:rPr lang="nl-NL" altLang="nl-NL" sz="2400" dirty="0">
                <a:solidFill>
                  <a:srgbClr val="000000"/>
                </a:solidFill>
                <a:latin typeface="JetBrains Mono"/>
              </a:rPr>
              <a:t> (String [] </a:t>
            </a:r>
            <a:r>
              <a:rPr lang="nl-NL" altLang="nl-NL" sz="2400" dirty="0" err="1">
                <a:solidFill>
                  <a:srgbClr val="000000"/>
                </a:solidFill>
                <a:latin typeface="JetBrains Mono"/>
              </a:rPr>
              <a:t>args</a:t>
            </a:r>
            <a:r>
              <a:rPr lang="nl-NL" altLang="nl-NL" sz="2400" dirty="0">
                <a:solidFill>
                  <a:srgbClr val="000000"/>
                </a:solidFill>
                <a:latin typeface="JetBrains Mono"/>
              </a:rPr>
              <a:t>)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6.     </a:t>
            </a:r>
            <a:r>
              <a:rPr lang="nl-NL" altLang="nl-NL" sz="2400" b="1" dirty="0">
                <a:solidFill>
                  <a:srgbClr val="000080"/>
                </a:solidFill>
                <a:latin typeface="JetBrains Mono"/>
              </a:rPr>
              <a:t>double </a:t>
            </a:r>
            <a:r>
              <a:rPr lang="nl-NL" altLang="nl-NL" sz="2400" dirty="0">
                <a:solidFill>
                  <a:srgbClr val="000000"/>
                </a:solidFill>
                <a:latin typeface="JetBrains Mono"/>
              </a:rPr>
              <a:t>[] </a:t>
            </a:r>
            <a:r>
              <a:rPr lang="nl-NL" altLang="nl-NL" sz="2400" dirty="0" err="1">
                <a:solidFill>
                  <a:srgbClr val="000000"/>
                </a:solidFill>
                <a:latin typeface="JetBrains Mono"/>
              </a:rPr>
              <a:t>values</a:t>
            </a:r>
            <a:r>
              <a:rPr lang="nl-NL" altLang="nl-NL" sz="2400" dirty="0">
                <a:solidFill>
                  <a:srgbClr val="000000"/>
                </a:solidFill>
                <a:latin typeface="JetBrains Mono"/>
              </a:rPr>
              <a:t> = </a:t>
            </a:r>
            <a:r>
              <a:rPr lang="nl-NL" altLang="nl-NL" sz="2400" b="1" dirty="0">
                <a:solidFill>
                  <a:srgbClr val="000080"/>
                </a:solidFill>
                <a:latin typeface="JetBrains Mono"/>
              </a:rPr>
              <a:t>new double </a:t>
            </a:r>
            <a:r>
              <a:rPr lang="nl-NL" altLang="nl-NL" sz="2400" dirty="0">
                <a:solidFill>
                  <a:srgbClr val="000000"/>
                </a:solidFill>
                <a:latin typeface="JetBrains Mono"/>
              </a:rPr>
              <a:t>[</a:t>
            </a:r>
            <a:r>
              <a:rPr lang="nl-NL" altLang="nl-NL" sz="2400" dirty="0">
                <a:solidFill>
                  <a:srgbClr val="0000FF"/>
                </a:solidFill>
                <a:latin typeface="JetBrains Mono"/>
              </a:rPr>
              <a:t>10</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7.     </a:t>
            </a:r>
            <a:r>
              <a:rPr lang="nl-NL" altLang="nl-NL" sz="2400" dirty="0" err="1">
                <a:solidFill>
                  <a:srgbClr val="000000"/>
                </a:solidFill>
                <a:latin typeface="JetBrains Mono"/>
              </a:rPr>
              <a:t>values</a:t>
            </a:r>
            <a:r>
              <a:rPr lang="nl-NL" altLang="nl-NL" sz="2400" dirty="0">
                <a:solidFill>
                  <a:srgbClr val="000000"/>
                </a:solidFill>
                <a:latin typeface="JetBrains Mono"/>
              </a:rPr>
              <a:t> [</a:t>
            </a:r>
            <a:r>
              <a:rPr lang="nl-NL" altLang="nl-NL" sz="2400" dirty="0">
                <a:solidFill>
                  <a:srgbClr val="0000FF"/>
                </a:solidFill>
                <a:latin typeface="JetBrains Mono"/>
              </a:rPr>
              <a:t>4</a:t>
            </a:r>
            <a:r>
              <a:rPr lang="nl-NL" altLang="nl-NL" sz="2400" dirty="0">
                <a:solidFill>
                  <a:srgbClr val="000000"/>
                </a:solidFill>
                <a:latin typeface="JetBrains Mono"/>
              </a:rPr>
              <a:t>] = </a:t>
            </a:r>
            <a:r>
              <a:rPr lang="nl-NL" altLang="nl-NL" sz="2400" dirty="0">
                <a:solidFill>
                  <a:srgbClr val="0000FF"/>
                </a:solidFill>
                <a:latin typeface="JetBrains Mono"/>
              </a:rPr>
              <a:t>35</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8.     </a:t>
            </a:r>
            <a:r>
              <a:rPr lang="nl-NL" altLang="nl-NL" sz="2400" i="1" dirty="0" err="1">
                <a:solidFill>
                  <a:srgbClr val="000000"/>
                </a:solidFill>
                <a:latin typeface="JetBrains Mono"/>
              </a:rPr>
              <a:t>veranderWaarde</a:t>
            </a:r>
            <a:r>
              <a:rPr lang="nl-NL" altLang="nl-NL" sz="2400" i="1" dirty="0">
                <a:solidFill>
                  <a:srgbClr val="000000"/>
                </a:solidFill>
                <a:latin typeface="JetBrains Mono"/>
              </a:rPr>
              <a:t> </a:t>
            </a:r>
            <a:r>
              <a:rPr lang="nl-NL" altLang="nl-NL" sz="2400" dirty="0">
                <a:solidFill>
                  <a:srgbClr val="000000"/>
                </a:solidFill>
                <a:latin typeface="JetBrains Mono"/>
              </a:rPr>
              <a:t>(</a:t>
            </a:r>
            <a:r>
              <a:rPr lang="nl-NL" altLang="nl-NL" sz="2400" dirty="0" err="1">
                <a:solidFill>
                  <a:srgbClr val="000000"/>
                </a:solidFill>
                <a:latin typeface="JetBrains Mono"/>
              </a:rPr>
              <a:t>values</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9.</a:t>
            </a:r>
            <a:br>
              <a:rPr lang="nl-NL" altLang="nl-NL" sz="2400" dirty="0">
                <a:solidFill>
                  <a:srgbClr val="000000"/>
                </a:solidFill>
                <a:latin typeface="JetBrains Mono"/>
              </a:rPr>
            </a:br>
            <a:r>
              <a:rPr lang="nl-NL" altLang="nl-NL" sz="2400" dirty="0">
                <a:solidFill>
                  <a:schemeClr val="tx1"/>
                </a:solidFill>
                <a:latin typeface="JetBrains Mono"/>
              </a:rPr>
              <a:t>1</a:t>
            </a:r>
            <a:r>
              <a:rPr lang="nl-NL" altLang="nl-NL" sz="2400" dirty="0">
                <a:solidFill>
                  <a:srgbClr val="000000"/>
                </a:solidFill>
                <a:latin typeface="JetBrains Mono"/>
              </a:rPr>
              <a:t>0.     </a:t>
            </a:r>
            <a:r>
              <a:rPr lang="nl-NL" altLang="nl-NL" sz="2400" b="1" dirty="0" err="1">
                <a:solidFill>
                  <a:srgbClr val="000080"/>
                </a:solidFill>
                <a:latin typeface="JetBrains Mono"/>
              </a:rPr>
              <a:t>for</a:t>
            </a:r>
            <a:r>
              <a:rPr lang="nl-NL" altLang="nl-NL" sz="2400" b="1" dirty="0">
                <a:solidFill>
                  <a:srgbClr val="000080"/>
                </a:solidFill>
                <a:latin typeface="JetBrains Mono"/>
              </a:rPr>
              <a:t> </a:t>
            </a:r>
            <a:r>
              <a:rPr lang="nl-NL" altLang="nl-NL" sz="2400" dirty="0">
                <a:solidFill>
                  <a:srgbClr val="000000"/>
                </a:solidFill>
                <a:latin typeface="JetBrains Mono"/>
              </a:rPr>
              <a:t>(</a:t>
            </a:r>
            <a:r>
              <a:rPr lang="nl-NL" altLang="nl-NL" sz="2400" b="1" dirty="0">
                <a:solidFill>
                  <a:srgbClr val="000080"/>
                </a:solidFill>
                <a:latin typeface="JetBrains Mono"/>
              </a:rPr>
              <a:t>double </a:t>
            </a:r>
            <a:r>
              <a:rPr lang="nl-NL" altLang="nl-NL" sz="2400" dirty="0" err="1">
                <a:solidFill>
                  <a:srgbClr val="000000"/>
                </a:solidFill>
                <a:latin typeface="JetBrains Mono"/>
              </a:rPr>
              <a:t>value</a:t>
            </a:r>
            <a:r>
              <a:rPr lang="nl-NL" altLang="nl-NL" sz="2400" dirty="0">
                <a:solidFill>
                  <a:srgbClr val="000000"/>
                </a:solidFill>
                <a:latin typeface="JetBrains Mono"/>
              </a:rPr>
              <a:t> : </a:t>
            </a:r>
            <a:r>
              <a:rPr lang="nl-NL" altLang="nl-NL" sz="2400" dirty="0" err="1">
                <a:solidFill>
                  <a:srgbClr val="000000"/>
                </a:solidFill>
                <a:latin typeface="JetBrains Mono"/>
              </a:rPr>
              <a:t>values</a:t>
            </a:r>
            <a:r>
              <a:rPr lang="nl-NL" altLang="nl-NL" sz="2400" dirty="0">
                <a:solidFill>
                  <a:srgbClr val="000000"/>
                </a:solidFill>
                <a:latin typeface="JetBrains Mono"/>
              </a:rPr>
              <a:t>) {</a:t>
            </a:r>
            <a:br>
              <a:rPr lang="nl-NL" altLang="nl-NL" sz="2400" dirty="0">
                <a:solidFill>
                  <a:srgbClr val="000000"/>
                </a:solidFill>
                <a:latin typeface="JetBrains Mono"/>
              </a:rPr>
            </a:br>
            <a:r>
              <a:rPr lang="nl-NL" altLang="nl-NL" sz="2400" dirty="0">
                <a:solidFill>
                  <a:srgbClr val="000000"/>
                </a:solidFill>
                <a:latin typeface="JetBrains Mono"/>
              </a:rPr>
              <a:t>11.         </a:t>
            </a:r>
            <a:r>
              <a:rPr lang="nl-NL" altLang="nl-NL" sz="2400" dirty="0" err="1">
                <a:solidFill>
                  <a:srgbClr val="000000"/>
                </a:solidFill>
                <a:latin typeface="JetBrains Mono"/>
              </a:rPr>
              <a:t>System.</a:t>
            </a:r>
            <a:r>
              <a:rPr lang="nl-NL" altLang="nl-NL" sz="2400" b="1" i="1" dirty="0" err="1">
                <a:solidFill>
                  <a:srgbClr val="660E7A"/>
                </a:solidFill>
                <a:latin typeface="JetBrains Mono"/>
              </a:rPr>
              <a:t>out</a:t>
            </a:r>
            <a:r>
              <a:rPr lang="nl-NL" altLang="nl-NL" sz="2400" dirty="0" err="1">
                <a:solidFill>
                  <a:srgbClr val="000000"/>
                </a:solidFill>
                <a:latin typeface="JetBrains Mono"/>
              </a:rPr>
              <a:t>.println</a:t>
            </a:r>
            <a:r>
              <a:rPr lang="nl-NL" altLang="nl-NL" sz="2400" dirty="0">
                <a:solidFill>
                  <a:srgbClr val="000000"/>
                </a:solidFill>
                <a:latin typeface="JetBrains Mono"/>
              </a:rPr>
              <a:t>(</a:t>
            </a:r>
            <a:r>
              <a:rPr lang="nl-NL" altLang="nl-NL" sz="2400" dirty="0" err="1">
                <a:solidFill>
                  <a:srgbClr val="000000"/>
                </a:solidFill>
                <a:latin typeface="JetBrains Mono"/>
              </a:rPr>
              <a:t>value</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rgbClr val="000000"/>
                </a:solidFill>
                <a:latin typeface="JetBrains Mono"/>
              </a:rPr>
              <a:t>12.     }</a:t>
            </a:r>
            <a:br>
              <a:rPr lang="nl-NL" altLang="nl-NL" sz="2400" dirty="0">
                <a:solidFill>
                  <a:srgbClr val="000000"/>
                </a:solidFill>
                <a:latin typeface="JetBrains Mono"/>
              </a:rPr>
            </a:br>
            <a:r>
              <a:rPr lang="nl-NL" altLang="nl-NL" sz="2400" dirty="0">
                <a:solidFill>
                  <a:srgbClr val="000000"/>
                </a:solidFill>
                <a:latin typeface="JetBrains Mono"/>
              </a:rPr>
              <a:t>13. }</a:t>
            </a:r>
            <a:br>
              <a:rPr lang="nl-NL" altLang="nl-NL" sz="2400" dirty="0">
                <a:solidFill>
                  <a:srgbClr val="000000"/>
                </a:solidFill>
                <a:latin typeface="JetBrains Mono"/>
              </a:rPr>
            </a:br>
            <a:endParaRPr lang="nl-NL" altLang="nl-NL" sz="2400" dirty="0">
              <a:solidFill>
                <a:schemeClr val="tx1"/>
              </a:solidFill>
              <a:latin typeface="Arial" panose="020B0604020202020204" pitchFamily="34" charset="0"/>
            </a:endParaRPr>
          </a:p>
        </p:txBody>
      </p:sp>
      <p:pic>
        <p:nvPicPr>
          <p:cNvPr id="18" name="Afbeelding 17">
            <a:extLst>
              <a:ext uri="{FF2B5EF4-FFF2-40B4-BE49-F238E27FC236}">
                <a16:creationId xmlns:a16="http://schemas.microsoft.com/office/drawing/2014/main" id="{DF690D59-0BCF-4794-9C1A-F76F0D58F1E4}"/>
              </a:ext>
            </a:extLst>
          </p:cNvPr>
          <p:cNvPicPr>
            <a:picLocks noChangeAspect="1"/>
          </p:cNvPicPr>
          <p:nvPr/>
        </p:nvPicPr>
        <p:blipFill>
          <a:blip r:embed="rId3"/>
          <a:stretch>
            <a:fillRect/>
          </a:stretch>
        </p:blipFill>
        <p:spPr>
          <a:xfrm>
            <a:off x="7612914" y="2120691"/>
            <a:ext cx="4475966" cy="3789561"/>
          </a:xfrm>
          <a:prstGeom prst="rect">
            <a:avLst/>
          </a:prstGeom>
        </p:spPr>
      </p:pic>
      <p:pic>
        <p:nvPicPr>
          <p:cNvPr id="19" name="Afbeelding 18">
            <a:extLst>
              <a:ext uri="{FF2B5EF4-FFF2-40B4-BE49-F238E27FC236}">
                <a16:creationId xmlns:a16="http://schemas.microsoft.com/office/drawing/2014/main" id="{2B3294C3-A79C-42E0-A44F-766DFAB48AC5}"/>
              </a:ext>
            </a:extLst>
          </p:cNvPr>
          <p:cNvPicPr>
            <a:picLocks noChangeAspect="1"/>
          </p:cNvPicPr>
          <p:nvPr/>
        </p:nvPicPr>
        <p:blipFill>
          <a:blip r:embed="rId4"/>
          <a:stretch>
            <a:fillRect/>
          </a:stretch>
        </p:blipFill>
        <p:spPr>
          <a:xfrm>
            <a:off x="7875180" y="3534546"/>
            <a:ext cx="2006011" cy="497399"/>
          </a:xfrm>
          <a:prstGeom prst="rect">
            <a:avLst/>
          </a:prstGeom>
        </p:spPr>
      </p:pic>
      <p:sp>
        <p:nvSpPr>
          <p:cNvPr id="22" name="Rectangle 1">
            <a:extLst>
              <a:ext uri="{FF2B5EF4-FFF2-40B4-BE49-F238E27FC236}">
                <a16:creationId xmlns:a16="http://schemas.microsoft.com/office/drawing/2014/main" id="{380397B1-5964-446A-A698-D05EC82C48E4}"/>
              </a:ext>
            </a:extLst>
          </p:cNvPr>
          <p:cNvSpPr txBox="1">
            <a:spLocks noChangeArrowheads="1"/>
          </p:cNvSpPr>
          <p:nvPr/>
        </p:nvSpPr>
        <p:spPr bwMode="auto">
          <a:xfrm>
            <a:off x="7903369" y="3589918"/>
            <a:ext cx="1161313" cy="369332"/>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nl-NL" altLang="nl-NL" sz="1800" dirty="0">
                <a:solidFill>
                  <a:schemeClr val="tx1"/>
                </a:solidFill>
                <a:latin typeface="Consolas" panose="020B0609020204030204" pitchFamily="49" charset="0"/>
              </a:rPr>
              <a:t>array</a:t>
            </a:r>
          </a:p>
        </p:txBody>
      </p:sp>
      <p:cxnSp>
        <p:nvCxnSpPr>
          <p:cNvPr id="23" name="Rechte verbindingslijn met pijl 22">
            <a:extLst>
              <a:ext uri="{FF2B5EF4-FFF2-40B4-BE49-F238E27FC236}">
                <a16:creationId xmlns:a16="http://schemas.microsoft.com/office/drawing/2014/main" id="{7CAC965D-AF3F-4DCF-8837-7C869B79135E}"/>
              </a:ext>
            </a:extLst>
          </p:cNvPr>
          <p:cNvCxnSpPr>
            <a:cxnSpLocks/>
          </p:cNvCxnSpPr>
          <p:nvPr/>
        </p:nvCxnSpPr>
        <p:spPr>
          <a:xfrm>
            <a:off x="9363740" y="3790006"/>
            <a:ext cx="893133" cy="0"/>
          </a:xfrm>
          <a:prstGeom prst="straightConnector1">
            <a:avLst/>
          </a:prstGeom>
          <a:ln w="222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4" name="Afbeelding 23">
            <a:extLst>
              <a:ext uri="{FF2B5EF4-FFF2-40B4-BE49-F238E27FC236}">
                <a16:creationId xmlns:a16="http://schemas.microsoft.com/office/drawing/2014/main" id="{FC9366F1-5DDD-4B0B-9CC7-8AB6D16A7DAB}"/>
              </a:ext>
            </a:extLst>
          </p:cNvPr>
          <p:cNvPicPr>
            <a:picLocks noChangeAspect="1"/>
          </p:cNvPicPr>
          <p:nvPr/>
        </p:nvPicPr>
        <p:blipFill>
          <a:blip r:embed="rId5"/>
          <a:stretch>
            <a:fillRect/>
          </a:stretch>
        </p:blipFill>
        <p:spPr>
          <a:xfrm>
            <a:off x="7747591" y="5445800"/>
            <a:ext cx="2083984" cy="419436"/>
          </a:xfrm>
          <a:prstGeom prst="rect">
            <a:avLst/>
          </a:prstGeom>
        </p:spPr>
      </p:pic>
      <p:cxnSp>
        <p:nvCxnSpPr>
          <p:cNvPr id="25" name="Verbindingslijn: gebogen 24">
            <a:extLst>
              <a:ext uri="{FF2B5EF4-FFF2-40B4-BE49-F238E27FC236}">
                <a16:creationId xmlns:a16="http://schemas.microsoft.com/office/drawing/2014/main" id="{92369262-9A26-4BFC-B430-C7658BA968BB}"/>
              </a:ext>
            </a:extLst>
          </p:cNvPr>
          <p:cNvCxnSpPr>
            <a:cxnSpLocks/>
            <a:endCxn id="19" idx="1"/>
          </p:cNvCxnSpPr>
          <p:nvPr/>
        </p:nvCxnSpPr>
        <p:spPr>
          <a:xfrm>
            <a:off x="3345712" y="2211572"/>
            <a:ext cx="4529468" cy="1571674"/>
          </a:xfrm>
          <a:prstGeom prst="bentConnector3">
            <a:avLst>
              <a:gd name="adj1" fmla="val -547"/>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itel 8"/>
          <p:cNvSpPr>
            <a:spLocks noGrp="1"/>
          </p:cNvSpPr>
          <p:nvPr>
            <p:ph type="title"/>
          </p:nvPr>
        </p:nvSpPr>
        <p:spPr>
          <a:xfrm>
            <a:off x="2271863" y="663073"/>
            <a:ext cx="9920137" cy="428835"/>
          </a:xfrm>
        </p:spPr>
        <p:txBody>
          <a:bodyPr/>
          <a:lstStyle/>
          <a:p>
            <a:r>
              <a:rPr lang="nl-NL" dirty="0"/>
              <a:t>Een array als parameter in het geheugen</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39</a:t>
            </a:fld>
            <a:endParaRPr lang="en-GB" dirty="0"/>
          </a:p>
        </p:txBody>
      </p:sp>
      <p:cxnSp>
        <p:nvCxnSpPr>
          <p:cNvPr id="15" name="Verbindingslijn: gebogen 14">
            <a:extLst>
              <a:ext uri="{FF2B5EF4-FFF2-40B4-BE49-F238E27FC236}">
                <a16:creationId xmlns:a16="http://schemas.microsoft.com/office/drawing/2014/main" id="{C77EE75C-6167-4F23-BD3D-4FE708BEF723}"/>
              </a:ext>
            </a:extLst>
          </p:cNvPr>
          <p:cNvCxnSpPr>
            <a:cxnSpLocks/>
          </p:cNvCxnSpPr>
          <p:nvPr/>
        </p:nvCxnSpPr>
        <p:spPr>
          <a:xfrm>
            <a:off x="3916907" y="2211572"/>
            <a:ext cx="6354146" cy="1957819"/>
          </a:xfrm>
          <a:prstGeom prst="bentConnector3">
            <a:avLst>
              <a:gd name="adj1" fmla="val -367"/>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00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D6539-29A0-454A-8843-761CB5325720}"/>
              </a:ext>
            </a:extLst>
          </p:cNvPr>
          <p:cNvSpPr>
            <a:spLocks noGrp="1"/>
          </p:cNvSpPr>
          <p:nvPr>
            <p:ph type="title"/>
          </p:nvPr>
        </p:nvSpPr>
        <p:spPr>
          <a:xfrm>
            <a:off x="2425940" y="1217403"/>
            <a:ext cx="7114540" cy="428835"/>
          </a:xfrm>
        </p:spPr>
        <p:txBody>
          <a:bodyPr/>
          <a:lstStyle/>
          <a:p>
            <a:r>
              <a:rPr lang="en-US" dirty="0" err="1"/>
              <a:t>Organisatie</a:t>
            </a:r>
            <a:endParaRPr lang="en-US" dirty="0"/>
          </a:p>
        </p:txBody>
      </p:sp>
      <p:sp>
        <p:nvSpPr>
          <p:cNvPr id="5" name="Slide Number Placeholder 4">
            <a:extLst>
              <a:ext uri="{FF2B5EF4-FFF2-40B4-BE49-F238E27FC236}">
                <a16:creationId xmlns:a16="http://schemas.microsoft.com/office/drawing/2014/main" id="{B1711E05-8B28-4B45-9267-CC2C53BEABD2}"/>
              </a:ext>
            </a:extLst>
          </p:cNvPr>
          <p:cNvSpPr>
            <a:spLocks noGrp="1"/>
          </p:cNvSpPr>
          <p:nvPr>
            <p:ph type="sldNum" sz="quarter" idx="4"/>
          </p:nvPr>
        </p:nvSpPr>
        <p:spPr/>
        <p:txBody>
          <a:bodyPr/>
          <a:lstStyle/>
          <a:p>
            <a:pPr marL="25400" marR="0" lvl="0" indent="0" algn="r" defTabSz="914400" rtl="0" eaLnBrk="1" fontAlgn="auto" latinLnBrk="0" hangingPunct="1">
              <a:lnSpc>
                <a:spcPts val="1425"/>
              </a:lnSpc>
              <a:spcBef>
                <a:spcPts val="0"/>
              </a:spcBef>
              <a:spcAft>
                <a:spcPts val="0"/>
              </a:spcAft>
              <a:buClrTx/>
              <a:buSzTx/>
              <a:buFontTx/>
              <a:buNone/>
              <a:tabLst/>
              <a:defRPr/>
            </a:pPr>
            <a:fld id="{68BC35B1-DB37-4D69-B23B-4C9E9B475BB5}" type="slidenum">
              <a:rPr kumimoji="0" lang="en-GB" sz="1050" b="0" i="0" u="none" strike="noStrike" kern="1200" cap="none" spc="0" normalizeH="0" baseline="0" noProof="0" smtClean="0">
                <a:ln>
                  <a:noFill/>
                </a:ln>
                <a:solidFill>
                  <a:srgbClr val="213343"/>
                </a:solidFill>
                <a:effectLst/>
                <a:uLnTx/>
                <a:uFillTx/>
                <a:latin typeface="Arial"/>
                <a:ea typeface="+mn-ea"/>
                <a:cs typeface="Arial"/>
              </a:rPr>
              <a:pPr marL="25400" marR="0" lvl="0" indent="0" algn="r" defTabSz="914400" rtl="0" eaLnBrk="1" fontAlgn="auto" latinLnBrk="0" hangingPunct="1">
                <a:lnSpc>
                  <a:spcPts val="1425"/>
                </a:lnSpc>
                <a:spcBef>
                  <a:spcPts val="0"/>
                </a:spcBef>
                <a:spcAft>
                  <a:spcPts val="0"/>
                </a:spcAft>
                <a:buClrTx/>
                <a:buSzTx/>
                <a:buFontTx/>
                <a:buNone/>
                <a:tabLst/>
                <a:defRPr/>
              </a:pPr>
              <a:t>4</a:t>
            </a:fld>
            <a:endParaRPr kumimoji="0" lang="en-GB" sz="1050" b="0" i="0" u="none" strike="noStrike" kern="1200" cap="none" spc="0" normalizeH="0" baseline="0" noProof="0" dirty="0">
              <a:ln>
                <a:noFill/>
              </a:ln>
              <a:solidFill>
                <a:srgbClr val="213343"/>
              </a:solidFill>
              <a:effectLst/>
              <a:uLnTx/>
              <a:uFillTx/>
              <a:latin typeface="Arial"/>
              <a:ea typeface="+mn-ea"/>
              <a:cs typeface="Arial"/>
            </a:endParaRPr>
          </a:p>
        </p:txBody>
      </p:sp>
      <p:sp>
        <p:nvSpPr>
          <p:cNvPr id="6" name="Tijdelijke aanduiding voor voettekst 5"/>
          <p:cNvSpPr>
            <a:spLocks noGrp="1"/>
          </p:cNvSpPr>
          <p:nvPr>
            <p:ph type="ftr" sz="quarter" idx="3"/>
          </p:nvPr>
        </p:nvSpPr>
        <p:spPr/>
        <p:txBody>
          <a:bodyPr/>
          <a:lstStyle/>
          <a:p>
            <a:pPr marL="12700" marR="0" lvl="0" indent="0" algn="l" defTabSz="914400" rtl="0" eaLnBrk="1" fontAlgn="auto" latinLnBrk="0" hangingPunct="1">
              <a:lnSpc>
                <a:spcPts val="1535"/>
              </a:lnSpc>
              <a:spcBef>
                <a:spcPts val="0"/>
              </a:spcBef>
              <a:spcAft>
                <a:spcPts val="0"/>
              </a:spcAft>
              <a:buClrTx/>
              <a:buSzTx/>
              <a:buFontTx/>
              <a:buNone/>
              <a:tabLst/>
              <a:defRPr/>
            </a:pPr>
            <a:r>
              <a:rPr kumimoji="0" lang="en-US" sz="1100" b="0" i="1" u="none" strike="noStrike" kern="1200" cap="none" spc="0" normalizeH="0" baseline="0" noProof="0">
                <a:ln>
                  <a:noFill/>
                </a:ln>
                <a:solidFill>
                  <a:srgbClr val="213343"/>
                </a:solidFill>
                <a:effectLst/>
                <a:uLnTx/>
                <a:uFillTx/>
                <a:latin typeface="Arial"/>
                <a:ea typeface="+mn-ea"/>
                <a:cs typeface="Arial"/>
              </a:rPr>
              <a:t>Programming 2 - Instructiecollege lesweek 12 - Arrays &amp; Common Array Algoritmes</a:t>
            </a:r>
            <a:endParaRPr kumimoji="0" lang="nl-NL" sz="1100" b="0" i="1" u="none" strike="noStrike" kern="1200" cap="none" spc="0" normalizeH="0" baseline="0" noProof="0" dirty="0">
              <a:ln>
                <a:noFill/>
              </a:ln>
              <a:solidFill>
                <a:srgbClr val="213343"/>
              </a:solidFill>
              <a:effectLst/>
              <a:uLnTx/>
              <a:uFillTx/>
              <a:latin typeface="Arial"/>
              <a:ea typeface="+mn-ea"/>
              <a:cs typeface="Arial"/>
            </a:endParaRPr>
          </a:p>
        </p:txBody>
      </p:sp>
      <p:sp>
        <p:nvSpPr>
          <p:cNvPr id="7" name="Tijdelijke aanduiding voor inhoud 9"/>
          <p:cNvSpPr>
            <a:spLocks noGrp="1"/>
          </p:cNvSpPr>
          <p:nvPr>
            <p:ph idx="1"/>
          </p:nvPr>
        </p:nvSpPr>
        <p:spPr>
          <a:xfrm>
            <a:off x="2447168" y="4397930"/>
            <a:ext cx="9466534" cy="1373392"/>
          </a:xfrm>
          <a:solidFill>
            <a:srgbClr val="FFFF00"/>
          </a:solidFill>
        </p:spPr>
        <p:txBody>
          <a:bodyPr vert="horz" lIns="91440" tIns="45720" rIns="91440" bIns="45720" rtlCol="0" anchor="t">
            <a:normAutofit fontScale="92500" lnSpcReduction="10000"/>
          </a:bodyPr>
          <a:lstStyle/>
          <a:p>
            <a:r>
              <a:rPr lang="nl-NL" sz="2400" dirty="0" err="1">
                <a:cs typeface="Arial"/>
                <a:hlinkClick r:id="rId2"/>
              </a:rPr>
              <a:t>Brightspace</a:t>
            </a:r>
            <a:r>
              <a:rPr lang="nl-NL" sz="2400" dirty="0">
                <a:cs typeface="Arial"/>
              </a:rPr>
              <a:t> &gt; </a:t>
            </a:r>
            <a:r>
              <a:rPr lang="nl-NL" sz="2400" dirty="0">
                <a:cs typeface="Arial"/>
                <a:hlinkClick r:id="rId3"/>
              </a:rPr>
              <a:t>Lessen</a:t>
            </a:r>
            <a:r>
              <a:rPr lang="nl-NL" sz="2400" dirty="0">
                <a:cs typeface="Arial"/>
              </a:rPr>
              <a:t> &gt; </a:t>
            </a:r>
            <a:r>
              <a:rPr lang="nl-NL" sz="2400" dirty="0">
                <a:cs typeface="Arial"/>
                <a:hlinkClick r:id="rId4"/>
              </a:rPr>
              <a:t>Lesweek 12 – Arrays </a:t>
            </a:r>
            <a:endParaRPr lang="nl-NL" sz="2400" dirty="0">
              <a:cs typeface="Arial"/>
            </a:endParaRPr>
          </a:p>
          <a:p>
            <a:r>
              <a:rPr lang="nl-NL" sz="2400" dirty="0" err="1">
                <a:cs typeface="Arial"/>
                <a:hlinkClick r:id="rId5"/>
              </a:rPr>
              <a:t>Stepik</a:t>
            </a:r>
            <a:r>
              <a:rPr lang="nl-NL" sz="2400" dirty="0">
                <a:cs typeface="Arial"/>
              </a:rPr>
              <a:t> &gt; </a:t>
            </a:r>
            <a:r>
              <a:rPr lang="nl-NL" sz="2400" dirty="0">
                <a:cs typeface="Arial"/>
                <a:hlinkClick r:id="rId6"/>
              </a:rPr>
              <a:t>4. Arrays</a:t>
            </a:r>
            <a:r>
              <a:rPr lang="nl-NL" sz="2400" dirty="0">
                <a:cs typeface="Arial"/>
              </a:rPr>
              <a:t> (14 opgaves en 4 </a:t>
            </a:r>
            <a:r>
              <a:rPr lang="nl-NL" sz="2400" dirty="0" err="1">
                <a:cs typeface="Arial"/>
              </a:rPr>
              <a:t>challenges</a:t>
            </a:r>
            <a:r>
              <a:rPr lang="nl-NL" sz="2400" dirty="0">
                <a:cs typeface="Arial"/>
              </a:rPr>
              <a:t>)</a:t>
            </a:r>
          </a:p>
          <a:p>
            <a:r>
              <a:rPr lang="nl-NL" sz="2400" dirty="0" err="1">
                <a:cs typeface="Arial"/>
              </a:rPr>
              <a:t>Wooclap</a:t>
            </a:r>
            <a:r>
              <a:rPr lang="nl-NL" sz="2400" dirty="0">
                <a:cs typeface="Arial"/>
              </a:rPr>
              <a:t>: </a:t>
            </a:r>
            <a:r>
              <a:rPr lang="nl-NL" sz="2400" dirty="0">
                <a:cs typeface="Arial"/>
                <a:hlinkClick r:id="rId7"/>
              </a:rPr>
              <a:t>Formatieve toets</a:t>
            </a:r>
            <a:endParaRPr lang="nl-NL" sz="2400" dirty="0">
              <a:cs typeface="Arial"/>
            </a:endParaRPr>
          </a:p>
        </p:txBody>
      </p:sp>
      <p:pic>
        <p:nvPicPr>
          <p:cNvPr id="8" name="Afbeelding 7">
            <a:extLst>
              <a:ext uri="{FF2B5EF4-FFF2-40B4-BE49-F238E27FC236}">
                <a16:creationId xmlns:a16="http://schemas.microsoft.com/office/drawing/2014/main" id="{B816DA2A-07CF-296E-D4E5-AA95D259CB24}"/>
              </a:ext>
            </a:extLst>
          </p:cNvPr>
          <p:cNvPicPr>
            <a:picLocks noChangeAspect="1"/>
          </p:cNvPicPr>
          <p:nvPr/>
        </p:nvPicPr>
        <p:blipFill rotWithShape="1">
          <a:blip r:embed="rId8"/>
          <a:srcRect l="5653" t="58407" r="43198" b="22072"/>
          <a:stretch/>
        </p:blipFill>
        <p:spPr>
          <a:xfrm>
            <a:off x="2447168" y="2416428"/>
            <a:ext cx="9470496" cy="1976668"/>
          </a:xfrm>
          <a:prstGeom prst="rect">
            <a:avLst/>
          </a:prstGeom>
        </p:spPr>
      </p:pic>
      <p:sp>
        <p:nvSpPr>
          <p:cNvPr id="9" name="Ovaal 8">
            <a:extLst>
              <a:ext uri="{FF2B5EF4-FFF2-40B4-BE49-F238E27FC236}">
                <a16:creationId xmlns:a16="http://schemas.microsoft.com/office/drawing/2014/main" id="{005E66BA-ECBF-6DE2-B24F-6DB2FC623EC3}"/>
              </a:ext>
            </a:extLst>
          </p:cNvPr>
          <p:cNvSpPr/>
          <p:nvPr/>
        </p:nvSpPr>
        <p:spPr>
          <a:xfrm>
            <a:off x="5999517" y="2387184"/>
            <a:ext cx="1157801" cy="1976668"/>
          </a:xfrm>
          <a:prstGeom prst="ellipse">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24727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Een array als parameter in het geheugen</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40</a:t>
            </a:fld>
            <a:endParaRPr lang="en-GB" dirty="0"/>
          </a:p>
        </p:txBody>
      </p:sp>
      <p:sp>
        <p:nvSpPr>
          <p:cNvPr id="16" name="Rectangle 1">
            <a:extLst>
              <a:ext uri="{FF2B5EF4-FFF2-40B4-BE49-F238E27FC236}">
                <a16:creationId xmlns:a16="http://schemas.microsoft.com/office/drawing/2014/main" id="{FC7080B5-165A-4BED-8A9B-B54E3D9058C4}"/>
              </a:ext>
            </a:extLst>
          </p:cNvPr>
          <p:cNvSpPr txBox="1">
            <a:spLocks noChangeArrowheads="1"/>
          </p:cNvSpPr>
          <p:nvPr/>
        </p:nvSpPr>
        <p:spPr bwMode="auto">
          <a:xfrm>
            <a:off x="2202123" y="1383981"/>
            <a:ext cx="8068930" cy="5262979"/>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nl-NL" altLang="nl-NL" sz="2400" dirty="0">
                <a:solidFill>
                  <a:schemeClr val="bg1"/>
                </a:solidFill>
                <a:latin typeface="JetBrains Mono"/>
              </a:rPr>
              <a:t>0</a:t>
            </a:r>
            <a:r>
              <a:rPr lang="nl-NL" altLang="nl-NL" sz="2400" dirty="0">
                <a:solidFill>
                  <a:schemeClr val="tx1"/>
                </a:solidFill>
                <a:latin typeface="JetBrains Mono"/>
              </a:rPr>
              <a:t>1. </a:t>
            </a:r>
            <a:r>
              <a:rPr lang="nl-NL" altLang="nl-NL" sz="2400" b="1" dirty="0">
                <a:solidFill>
                  <a:srgbClr val="000080"/>
                </a:solidFill>
                <a:latin typeface="JetBrains Mono"/>
              </a:rPr>
              <a:t>public </a:t>
            </a:r>
            <a:r>
              <a:rPr lang="nl-NL" altLang="nl-NL" sz="2400" b="1" dirty="0" err="1">
                <a:solidFill>
                  <a:srgbClr val="000080"/>
                </a:solidFill>
                <a:latin typeface="JetBrains Mono"/>
              </a:rPr>
              <a:t>static</a:t>
            </a:r>
            <a:r>
              <a:rPr lang="nl-NL" altLang="nl-NL" sz="2400" b="1" dirty="0">
                <a:solidFill>
                  <a:srgbClr val="000080"/>
                </a:solidFill>
                <a:latin typeface="JetBrains Mono"/>
              </a:rPr>
              <a:t> </a:t>
            </a:r>
            <a:r>
              <a:rPr lang="nl-NL" altLang="nl-NL" sz="2400" b="1" dirty="0" err="1">
                <a:solidFill>
                  <a:srgbClr val="000080"/>
                </a:solidFill>
                <a:latin typeface="JetBrains Mono"/>
              </a:rPr>
              <a:t>void</a:t>
            </a:r>
            <a:r>
              <a:rPr lang="nl-NL" altLang="nl-NL" sz="2400" b="1" dirty="0">
                <a:solidFill>
                  <a:srgbClr val="000080"/>
                </a:solidFill>
                <a:latin typeface="JetBrains Mono"/>
              </a:rPr>
              <a:t> </a:t>
            </a:r>
            <a:r>
              <a:rPr lang="nl-NL" altLang="nl-NL" sz="2400" dirty="0" err="1">
                <a:solidFill>
                  <a:srgbClr val="000000"/>
                </a:solidFill>
                <a:latin typeface="JetBrains Mono"/>
              </a:rPr>
              <a:t>veranderWaarde</a:t>
            </a:r>
            <a:r>
              <a:rPr lang="nl-NL" altLang="nl-NL" sz="2400" dirty="0">
                <a:solidFill>
                  <a:srgbClr val="000000"/>
                </a:solidFill>
                <a:latin typeface="JetBrains Mono"/>
              </a:rPr>
              <a:t> (</a:t>
            </a:r>
            <a:r>
              <a:rPr lang="nl-NL" altLang="nl-NL" sz="2400" b="1" dirty="0">
                <a:solidFill>
                  <a:srgbClr val="000080"/>
                </a:solidFill>
                <a:latin typeface="JetBrains Mono"/>
              </a:rPr>
              <a:t>double </a:t>
            </a:r>
            <a:r>
              <a:rPr lang="nl-NL" altLang="nl-NL" sz="2400" dirty="0">
                <a:solidFill>
                  <a:srgbClr val="000000"/>
                </a:solidFill>
                <a:latin typeface="JetBrains Mono"/>
              </a:rPr>
              <a:t>[] array)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2.     array [</a:t>
            </a:r>
            <a:r>
              <a:rPr lang="nl-NL" altLang="nl-NL" sz="2400" dirty="0">
                <a:solidFill>
                  <a:srgbClr val="0000FF"/>
                </a:solidFill>
                <a:latin typeface="JetBrains Mono"/>
              </a:rPr>
              <a:t>4</a:t>
            </a:r>
            <a:r>
              <a:rPr lang="nl-NL" altLang="nl-NL" sz="2400" dirty="0">
                <a:solidFill>
                  <a:srgbClr val="000000"/>
                </a:solidFill>
                <a:latin typeface="JetBrains Mono"/>
              </a:rPr>
              <a:t>] = </a:t>
            </a:r>
            <a:r>
              <a:rPr lang="nl-NL" altLang="nl-NL" sz="2400" dirty="0">
                <a:solidFill>
                  <a:srgbClr val="0000FF"/>
                </a:solidFill>
                <a:latin typeface="JetBrains Mono"/>
              </a:rPr>
              <a:t>10</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3.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4.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5. </a:t>
            </a:r>
            <a:r>
              <a:rPr lang="nl-NL" altLang="nl-NL" sz="2400" b="1" dirty="0">
                <a:solidFill>
                  <a:srgbClr val="000080"/>
                </a:solidFill>
                <a:latin typeface="JetBrains Mono"/>
              </a:rPr>
              <a:t>public </a:t>
            </a:r>
            <a:r>
              <a:rPr lang="nl-NL" altLang="nl-NL" sz="2400" b="1" dirty="0" err="1">
                <a:solidFill>
                  <a:srgbClr val="000080"/>
                </a:solidFill>
                <a:latin typeface="JetBrains Mono"/>
              </a:rPr>
              <a:t>static</a:t>
            </a:r>
            <a:r>
              <a:rPr lang="nl-NL" altLang="nl-NL" sz="2400" b="1" dirty="0">
                <a:solidFill>
                  <a:srgbClr val="000080"/>
                </a:solidFill>
                <a:latin typeface="JetBrains Mono"/>
              </a:rPr>
              <a:t> </a:t>
            </a:r>
            <a:r>
              <a:rPr lang="nl-NL" altLang="nl-NL" sz="2400" b="1" dirty="0" err="1">
                <a:solidFill>
                  <a:srgbClr val="000080"/>
                </a:solidFill>
                <a:latin typeface="JetBrains Mono"/>
              </a:rPr>
              <a:t>void</a:t>
            </a:r>
            <a:r>
              <a:rPr lang="nl-NL" altLang="nl-NL" sz="2400" b="1" dirty="0">
                <a:solidFill>
                  <a:srgbClr val="000080"/>
                </a:solidFill>
                <a:latin typeface="JetBrains Mono"/>
              </a:rPr>
              <a:t> </a:t>
            </a:r>
            <a:r>
              <a:rPr lang="nl-NL" altLang="nl-NL" sz="2400" dirty="0" err="1">
                <a:solidFill>
                  <a:srgbClr val="000000"/>
                </a:solidFill>
                <a:latin typeface="JetBrains Mono"/>
              </a:rPr>
              <a:t>main</a:t>
            </a:r>
            <a:r>
              <a:rPr lang="nl-NL" altLang="nl-NL" sz="2400" dirty="0">
                <a:solidFill>
                  <a:srgbClr val="000000"/>
                </a:solidFill>
                <a:latin typeface="JetBrains Mono"/>
              </a:rPr>
              <a:t> (String [] </a:t>
            </a:r>
            <a:r>
              <a:rPr lang="nl-NL" altLang="nl-NL" sz="2400" dirty="0" err="1">
                <a:solidFill>
                  <a:srgbClr val="000000"/>
                </a:solidFill>
                <a:latin typeface="JetBrains Mono"/>
              </a:rPr>
              <a:t>args</a:t>
            </a:r>
            <a:r>
              <a:rPr lang="nl-NL" altLang="nl-NL" sz="2400" dirty="0">
                <a:solidFill>
                  <a:srgbClr val="000000"/>
                </a:solidFill>
                <a:latin typeface="JetBrains Mono"/>
              </a:rPr>
              <a:t>)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6.     </a:t>
            </a:r>
            <a:r>
              <a:rPr lang="nl-NL" altLang="nl-NL" sz="2400" b="1" dirty="0">
                <a:solidFill>
                  <a:srgbClr val="000080"/>
                </a:solidFill>
                <a:latin typeface="JetBrains Mono"/>
              </a:rPr>
              <a:t>double </a:t>
            </a:r>
            <a:r>
              <a:rPr lang="nl-NL" altLang="nl-NL" sz="2400" dirty="0">
                <a:solidFill>
                  <a:srgbClr val="000000"/>
                </a:solidFill>
                <a:latin typeface="JetBrains Mono"/>
              </a:rPr>
              <a:t>[] </a:t>
            </a:r>
            <a:r>
              <a:rPr lang="nl-NL" altLang="nl-NL" sz="2400" dirty="0" err="1">
                <a:solidFill>
                  <a:srgbClr val="000000"/>
                </a:solidFill>
                <a:latin typeface="JetBrains Mono"/>
              </a:rPr>
              <a:t>values</a:t>
            </a:r>
            <a:r>
              <a:rPr lang="nl-NL" altLang="nl-NL" sz="2400" dirty="0">
                <a:solidFill>
                  <a:srgbClr val="000000"/>
                </a:solidFill>
                <a:latin typeface="JetBrains Mono"/>
              </a:rPr>
              <a:t> = </a:t>
            </a:r>
            <a:r>
              <a:rPr lang="nl-NL" altLang="nl-NL" sz="2400" b="1" dirty="0">
                <a:solidFill>
                  <a:srgbClr val="000080"/>
                </a:solidFill>
                <a:latin typeface="JetBrains Mono"/>
              </a:rPr>
              <a:t>new double </a:t>
            </a:r>
            <a:r>
              <a:rPr lang="nl-NL" altLang="nl-NL" sz="2400" dirty="0">
                <a:solidFill>
                  <a:srgbClr val="000000"/>
                </a:solidFill>
                <a:latin typeface="JetBrains Mono"/>
              </a:rPr>
              <a:t>[</a:t>
            </a:r>
            <a:r>
              <a:rPr lang="nl-NL" altLang="nl-NL" sz="2400" dirty="0">
                <a:solidFill>
                  <a:srgbClr val="0000FF"/>
                </a:solidFill>
                <a:latin typeface="JetBrains Mono"/>
              </a:rPr>
              <a:t>10</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7.     </a:t>
            </a:r>
            <a:r>
              <a:rPr lang="nl-NL" altLang="nl-NL" sz="2400" dirty="0" err="1">
                <a:solidFill>
                  <a:srgbClr val="000000"/>
                </a:solidFill>
                <a:latin typeface="JetBrains Mono"/>
              </a:rPr>
              <a:t>values</a:t>
            </a:r>
            <a:r>
              <a:rPr lang="nl-NL" altLang="nl-NL" sz="2400" dirty="0">
                <a:solidFill>
                  <a:srgbClr val="000000"/>
                </a:solidFill>
                <a:latin typeface="JetBrains Mono"/>
              </a:rPr>
              <a:t> [</a:t>
            </a:r>
            <a:r>
              <a:rPr lang="nl-NL" altLang="nl-NL" sz="2400" dirty="0">
                <a:solidFill>
                  <a:srgbClr val="0000FF"/>
                </a:solidFill>
                <a:latin typeface="JetBrains Mono"/>
              </a:rPr>
              <a:t>4</a:t>
            </a:r>
            <a:r>
              <a:rPr lang="nl-NL" altLang="nl-NL" sz="2400" dirty="0">
                <a:solidFill>
                  <a:srgbClr val="000000"/>
                </a:solidFill>
                <a:latin typeface="JetBrains Mono"/>
              </a:rPr>
              <a:t>] = </a:t>
            </a:r>
            <a:r>
              <a:rPr lang="nl-NL" altLang="nl-NL" sz="2400" dirty="0">
                <a:solidFill>
                  <a:srgbClr val="0000FF"/>
                </a:solidFill>
                <a:latin typeface="JetBrains Mono"/>
              </a:rPr>
              <a:t>35</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8.     </a:t>
            </a:r>
            <a:r>
              <a:rPr lang="nl-NL" altLang="nl-NL" sz="2400" i="1" dirty="0" err="1">
                <a:solidFill>
                  <a:srgbClr val="000000"/>
                </a:solidFill>
                <a:latin typeface="JetBrains Mono"/>
              </a:rPr>
              <a:t>veranderWaarde</a:t>
            </a:r>
            <a:r>
              <a:rPr lang="nl-NL" altLang="nl-NL" sz="2400" i="1" dirty="0">
                <a:solidFill>
                  <a:srgbClr val="000000"/>
                </a:solidFill>
                <a:latin typeface="JetBrains Mono"/>
              </a:rPr>
              <a:t> </a:t>
            </a:r>
            <a:r>
              <a:rPr lang="nl-NL" altLang="nl-NL" sz="2400" dirty="0">
                <a:solidFill>
                  <a:srgbClr val="000000"/>
                </a:solidFill>
                <a:latin typeface="JetBrains Mono"/>
              </a:rPr>
              <a:t>(</a:t>
            </a:r>
            <a:r>
              <a:rPr lang="nl-NL" altLang="nl-NL" sz="2400" dirty="0" err="1">
                <a:solidFill>
                  <a:srgbClr val="000000"/>
                </a:solidFill>
                <a:latin typeface="JetBrains Mono"/>
              </a:rPr>
              <a:t>values</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9.</a:t>
            </a:r>
            <a:br>
              <a:rPr lang="nl-NL" altLang="nl-NL" sz="2400" dirty="0">
                <a:solidFill>
                  <a:srgbClr val="000000"/>
                </a:solidFill>
                <a:latin typeface="JetBrains Mono"/>
              </a:rPr>
            </a:br>
            <a:r>
              <a:rPr lang="nl-NL" altLang="nl-NL" sz="2400" dirty="0">
                <a:solidFill>
                  <a:schemeClr val="tx1"/>
                </a:solidFill>
                <a:latin typeface="JetBrains Mono"/>
              </a:rPr>
              <a:t>1</a:t>
            </a:r>
            <a:r>
              <a:rPr lang="nl-NL" altLang="nl-NL" sz="2400" dirty="0">
                <a:solidFill>
                  <a:srgbClr val="000000"/>
                </a:solidFill>
                <a:latin typeface="JetBrains Mono"/>
              </a:rPr>
              <a:t>0.     </a:t>
            </a:r>
            <a:r>
              <a:rPr lang="nl-NL" altLang="nl-NL" sz="2400" b="1" dirty="0" err="1">
                <a:solidFill>
                  <a:srgbClr val="000080"/>
                </a:solidFill>
                <a:latin typeface="JetBrains Mono"/>
              </a:rPr>
              <a:t>for</a:t>
            </a:r>
            <a:r>
              <a:rPr lang="nl-NL" altLang="nl-NL" sz="2400" b="1" dirty="0">
                <a:solidFill>
                  <a:srgbClr val="000080"/>
                </a:solidFill>
                <a:latin typeface="JetBrains Mono"/>
              </a:rPr>
              <a:t> </a:t>
            </a:r>
            <a:r>
              <a:rPr lang="nl-NL" altLang="nl-NL" sz="2400" dirty="0">
                <a:solidFill>
                  <a:srgbClr val="000000"/>
                </a:solidFill>
                <a:latin typeface="JetBrains Mono"/>
              </a:rPr>
              <a:t>(</a:t>
            </a:r>
            <a:r>
              <a:rPr lang="nl-NL" altLang="nl-NL" sz="2400" b="1" dirty="0">
                <a:solidFill>
                  <a:srgbClr val="000080"/>
                </a:solidFill>
                <a:latin typeface="JetBrains Mono"/>
              </a:rPr>
              <a:t>double </a:t>
            </a:r>
            <a:r>
              <a:rPr lang="nl-NL" altLang="nl-NL" sz="2400" dirty="0" err="1">
                <a:solidFill>
                  <a:srgbClr val="000000"/>
                </a:solidFill>
                <a:latin typeface="JetBrains Mono"/>
              </a:rPr>
              <a:t>value</a:t>
            </a:r>
            <a:r>
              <a:rPr lang="nl-NL" altLang="nl-NL" sz="2400" dirty="0">
                <a:solidFill>
                  <a:srgbClr val="000000"/>
                </a:solidFill>
                <a:latin typeface="JetBrains Mono"/>
              </a:rPr>
              <a:t> : </a:t>
            </a:r>
            <a:r>
              <a:rPr lang="nl-NL" altLang="nl-NL" sz="2400" dirty="0" err="1">
                <a:solidFill>
                  <a:srgbClr val="000000"/>
                </a:solidFill>
                <a:latin typeface="JetBrains Mono"/>
              </a:rPr>
              <a:t>values</a:t>
            </a:r>
            <a:r>
              <a:rPr lang="nl-NL" altLang="nl-NL" sz="2400" dirty="0">
                <a:solidFill>
                  <a:srgbClr val="000000"/>
                </a:solidFill>
                <a:latin typeface="JetBrains Mono"/>
              </a:rPr>
              <a:t>) {</a:t>
            </a:r>
            <a:br>
              <a:rPr lang="nl-NL" altLang="nl-NL" sz="2400" dirty="0">
                <a:solidFill>
                  <a:srgbClr val="000000"/>
                </a:solidFill>
                <a:latin typeface="JetBrains Mono"/>
              </a:rPr>
            </a:br>
            <a:r>
              <a:rPr lang="nl-NL" altLang="nl-NL" sz="2400" dirty="0">
                <a:solidFill>
                  <a:srgbClr val="000000"/>
                </a:solidFill>
                <a:latin typeface="JetBrains Mono"/>
              </a:rPr>
              <a:t>11.         </a:t>
            </a:r>
            <a:r>
              <a:rPr lang="nl-NL" altLang="nl-NL" sz="2400" dirty="0" err="1">
                <a:solidFill>
                  <a:srgbClr val="000000"/>
                </a:solidFill>
                <a:latin typeface="JetBrains Mono"/>
              </a:rPr>
              <a:t>System.</a:t>
            </a:r>
            <a:r>
              <a:rPr lang="nl-NL" altLang="nl-NL" sz="2400" b="1" i="1" dirty="0" err="1">
                <a:solidFill>
                  <a:srgbClr val="660E7A"/>
                </a:solidFill>
                <a:latin typeface="JetBrains Mono"/>
              </a:rPr>
              <a:t>out</a:t>
            </a:r>
            <a:r>
              <a:rPr lang="nl-NL" altLang="nl-NL" sz="2400" dirty="0" err="1">
                <a:solidFill>
                  <a:srgbClr val="000000"/>
                </a:solidFill>
                <a:latin typeface="JetBrains Mono"/>
              </a:rPr>
              <a:t>.println</a:t>
            </a:r>
            <a:r>
              <a:rPr lang="nl-NL" altLang="nl-NL" sz="2400" dirty="0">
                <a:solidFill>
                  <a:srgbClr val="000000"/>
                </a:solidFill>
                <a:latin typeface="JetBrains Mono"/>
              </a:rPr>
              <a:t>(</a:t>
            </a:r>
            <a:r>
              <a:rPr lang="nl-NL" altLang="nl-NL" sz="2400" dirty="0" err="1">
                <a:solidFill>
                  <a:srgbClr val="000000"/>
                </a:solidFill>
                <a:latin typeface="JetBrains Mono"/>
              </a:rPr>
              <a:t>value</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rgbClr val="000000"/>
                </a:solidFill>
                <a:latin typeface="JetBrains Mono"/>
              </a:rPr>
              <a:t>12.     }</a:t>
            </a:r>
            <a:br>
              <a:rPr lang="nl-NL" altLang="nl-NL" sz="2400" dirty="0">
                <a:solidFill>
                  <a:srgbClr val="000000"/>
                </a:solidFill>
                <a:latin typeface="JetBrains Mono"/>
              </a:rPr>
            </a:br>
            <a:r>
              <a:rPr lang="nl-NL" altLang="nl-NL" sz="2400" dirty="0">
                <a:solidFill>
                  <a:srgbClr val="000000"/>
                </a:solidFill>
                <a:latin typeface="JetBrains Mono"/>
              </a:rPr>
              <a:t>13. }</a:t>
            </a:r>
            <a:br>
              <a:rPr lang="nl-NL" altLang="nl-NL" sz="2400" dirty="0">
                <a:solidFill>
                  <a:srgbClr val="000000"/>
                </a:solidFill>
                <a:latin typeface="JetBrains Mono"/>
              </a:rPr>
            </a:br>
            <a:endParaRPr lang="nl-NL" altLang="nl-NL" sz="2400" dirty="0">
              <a:solidFill>
                <a:schemeClr val="tx1"/>
              </a:solidFill>
              <a:latin typeface="Arial" panose="020B0604020202020204" pitchFamily="34" charset="0"/>
            </a:endParaRPr>
          </a:p>
        </p:txBody>
      </p:sp>
      <p:pic>
        <p:nvPicPr>
          <p:cNvPr id="17" name="Afbeelding 16">
            <a:extLst>
              <a:ext uri="{FF2B5EF4-FFF2-40B4-BE49-F238E27FC236}">
                <a16:creationId xmlns:a16="http://schemas.microsoft.com/office/drawing/2014/main" id="{958FACF2-1DF7-4451-A566-66A3E98C0E54}"/>
              </a:ext>
            </a:extLst>
          </p:cNvPr>
          <p:cNvPicPr>
            <a:picLocks noChangeAspect="1"/>
          </p:cNvPicPr>
          <p:nvPr/>
        </p:nvPicPr>
        <p:blipFill>
          <a:blip r:embed="rId3"/>
          <a:stretch>
            <a:fillRect/>
          </a:stretch>
        </p:blipFill>
        <p:spPr>
          <a:xfrm>
            <a:off x="7612914" y="2120691"/>
            <a:ext cx="4475966" cy="3789561"/>
          </a:xfrm>
          <a:prstGeom prst="rect">
            <a:avLst/>
          </a:prstGeom>
        </p:spPr>
      </p:pic>
      <p:pic>
        <p:nvPicPr>
          <p:cNvPr id="19" name="Afbeelding 18">
            <a:extLst>
              <a:ext uri="{FF2B5EF4-FFF2-40B4-BE49-F238E27FC236}">
                <a16:creationId xmlns:a16="http://schemas.microsoft.com/office/drawing/2014/main" id="{9B5EFE79-AAA2-4D95-86AA-E61ADFE38E17}"/>
              </a:ext>
            </a:extLst>
          </p:cNvPr>
          <p:cNvPicPr>
            <a:picLocks noChangeAspect="1"/>
          </p:cNvPicPr>
          <p:nvPr/>
        </p:nvPicPr>
        <p:blipFill>
          <a:blip r:embed="rId4"/>
          <a:stretch>
            <a:fillRect/>
          </a:stretch>
        </p:blipFill>
        <p:spPr>
          <a:xfrm>
            <a:off x="7875180" y="3534546"/>
            <a:ext cx="2006011" cy="497399"/>
          </a:xfrm>
          <a:prstGeom prst="rect">
            <a:avLst/>
          </a:prstGeom>
        </p:spPr>
      </p:pic>
      <p:sp>
        <p:nvSpPr>
          <p:cNvPr id="20" name="Rectangle 1">
            <a:extLst>
              <a:ext uri="{FF2B5EF4-FFF2-40B4-BE49-F238E27FC236}">
                <a16:creationId xmlns:a16="http://schemas.microsoft.com/office/drawing/2014/main" id="{4FD9508E-9337-4F46-BC7D-B281DAD2B7A2}"/>
              </a:ext>
            </a:extLst>
          </p:cNvPr>
          <p:cNvSpPr txBox="1">
            <a:spLocks noChangeArrowheads="1"/>
          </p:cNvSpPr>
          <p:nvPr/>
        </p:nvSpPr>
        <p:spPr bwMode="auto">
          <a:xfrm>
            <a:off x="7903369" y="3589918"/>
            <a:ext cx="1161313" cy="369332"/>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nl-NL" altLang="nl-NL" sz="1800" dirty="0">
                <a:solidFill>
                  <a:schemeClr val="tx1"/>
                </a:solidFill>
                <a:latin typeface="Consolas" panose="020B0609020204030204" pitchFamily="49" charset="0"/>
              </a:rPr>
              <a:t>array</a:t>
            </a:r>
          </a:p>
        </p:txBody>
      </p:sp>
      <p:cxnSp>
        <p:nvCxnSpPr>
          <p:cNvPr id="22" name="Rechte verbindingslijn met pijl 21">
            <a:extLst>
              <a:ext uri="{FF2B5EF4-FFF2-40B4-BE49-F238E27FC236}">
                <a16:creationId xmlns:a16="http://schemas.microsoft.com/office/drawing/2014/main" id="{2769C59D-E3AB-41E4-A31E-2CEBBDE35AE0}"/>
              </a:ext>
            </a:extLst>
          </p:cNvPr>
          <p:cNvCxnSpPr>
            <a:cxnSpLocks/>
          </p:cNvCxnSpPr>
          <p:nvPr/>
        </p:nvCxnSpPr>
        <p:spPr>
          <a:xfrm>
            <a:off x="9363740" y="3790006"/>
            <a:ext cx="893133" cy="0"/>
          </a:xfrm>
          <a:prstGeom prst="straightConnector1">
            <a:avLst/>
          </a:prstGeom>
          <a:ln w="222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4" name="Afbeelding 23">
            <a:extLst>
              <a:ext uri="{FF2B5EF4-FFF2-40B4-BE49-F238E27FC236}">
                <a16:creationId xmlns:a16="http://schemas.microsoft.com/office/drawing/2014/main" id="{6B704099-47AC-43FC-8A6E-1B0ACDDD0E2A}"/>
              </a:ext>
            </a:extLst>
          </p:cNvPr>
          <p:cNvPicPr>
            <a:picLocks noChangeAspect="1"/>
          </p:cNvPicPr>
          <p:nvPr/>
        </p:nvPicPr>
        <p:blipFill>
          <a:blip r:embed="rId5"/>
          <a:stretch>
            <a:fillRect/>
          </a:stretch>
        </p:blipFill>
        <p:spPr>
          <a:xfrm>
            <a:off x="7747591" y="5445800"/>
            <a:ext cx="2083984" cy="419436"/>
          </a:xfrm>
          <a:prstGeom prst="rect">
            <a:avLst/>
          </a:prstGeom>
        </p:spPr>
      </p:pic>
      <p:cxnSp>
        <p:nvCxnSpPr>
          <p:cNvPr id="25" name="Verbindingslijn: gebogen 24">
            <a:extLst>
              <a:ext uri="{FF2B5EF4-FFF2-40B4-BE49-F238E27FC236}">
                <a16:creationId xmlns:a16="http://schemas.microsoft.com/office/drawing/2014/main" id="{243BDC7F-DD0B-4AAD-B5AB-0A3E85BD6C2F}"/>
              </a:ext>
            </a:extLst>
          </p:cNvPr>
          <p:cNvCxnSpPr>
            <a:cxnSpLocks/>
            <a:endCxn id="19" idx="1"/>
          </p:cNvCxnSpPr>
          <p:nvPr/>
        </p:nvCxnSpPr>
        <p:spPr>
          <a:xfrm>
            <a:off x="3345712" y="2211572"/>
            <a:ext cx="4529468" cy="1571674"/>
          </a:xfrm>
          <a:prstGeom prst="bentConnector3">
            <a:avLst>
              <a:gd name="adj1" fmla="val -547"/>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Verbindingslijn: gebogen 7">
            <a:extLst>
              <a:ext uri="{FF2B5EF4-FFF2-40B4-BE49-F238E27FC236}">
                <a16:creationId xmlns:a16="http://schemas.microsoft.com/office/drawing/2014/main" id="{D5AB93D3-5284-46E0-BF56-1FA1B4A7AE42}"/>
              </a:ext>
            </a:extLst>
          </p:cNvPr>
          <p:cNvCxnSpPr>
            <a:cxnSpLocks/>
          </p:cNvCxnSpPr>
          <p:nvPr/>
        </p:nvCxnSpPr>
        <p:spPr>
          <a:xfrm>
            <a:off x="4834270" y="2020186"/>
            <a:ext cx="6592600" cy="1967345"/>
          </a:xfrm>
          <a:prstGeom prst="bentConnector3">
            <a:avLst>
              <a:gd name="adj1" fmla="val 99997"/>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Verbindingslijn: gebogen 14">
            <a:extLst>
              <a:ext uri="{FF2B5EF4-FFF2-40B4-BE49-F238E27FC236}">
                <a16:creationId xmlns:a16="http://schemas.microsoft.com/office/drawing/2014/main" id="{C04D08A2-13BA-4786-B58E-E2A61DB31E19}"/>
              </a:ext>
            </a:extLst>
          </p:cNvPr>
          <p:cNvCxnSpPr>
            <a:cxnSpLocks/>
          </p:cNvCxnSpPr>
          <p:nvPr/>
        </p:nvCxnSpPr>
        <p:spPr>
          <a:xfrm>
            <a:off x="3916907" y="2211572"/>
            <a:ext cx="6354146" cy="1957819"/>
          </a:xfrm>
          <a:prstGeom prst="bentConnector3">
            <a:avLst>
              <a:gd name="adj1" fmla="val -367"/>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05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jdelijke aanduiding voor voettekst 1">
            <a:extLst>
              <a:ext uri="{FF2B5EF4-FFF2-40B4-BE49-F238E27FC236}">
                <a16:creationId xmlns:a16="http://schemas.microsoft.com/office/drawing/2014/main" id="{E17399F2-87EA-48D8-A9D8-A4B41F70E2C0}"/>
              </a:ext>
            </a:extLst>
          </p:cNvPr>
          <p:cNvSpPr txBox="1">
            <a:spLocks/>
          </p:cNvSpPr>
          <p:nvPr/>
        </p:nvSpPr>
        <p:spPr>
          <a:xfrm>
            <a:off x="910800" y="6404400"/>
            <a:ext cx="7536514" cy="190800"/>
          </a:xfrm>
          <a:prstGeom prst="rect">
            <a:avLst/>
          </a:prstGeom>
        </p:spPr>
        <p:txBody>
          <a:bodyPr vert="horz" wrap="square" lIns="0" tIns="0" rIns="0" bIns="0" rtlCol="0">
            <a:spAutoFit/>
          </a:bodyPr>
          <a:lstStyle>
            <a:defPPr>
              <a:defRPr lang="en-US"/>
            </a:defPPr>
            <a:lvl1pPr marL="0" algn="l" defTabSz="914400" rtl="0" eaLnBrk="1" latinLnBrk="0" hangingPunct="1">
              <a:defRPr lang="nl-NL" sz="1100" i="1" kern="1200">
                <a:solidFill>
                  <a:schemeClr val="tx2"/>
                </a:solidFill>
                <a:latin typeface="+mn-lt"/>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535"/>
              </a:lnSpc>
            </a:pPr>
            <a:r>
              <a:rPr lang="en-US"/>
              <a:t>Programming 2 - Instructiecollege lesweek 12 - Arrays &amp; Common Array Algoritmes</a:t>
            </a:r>
            <a:endParaRPr lang="en-US" dirty="0"/>
          </a:p>
        </p:txBody>
      </p:sp>
      <p:sp>
        <p:nvSpPr>
          <p:cNvPr id="33" name="Rectangle 1">
            <a:extLst>
              <a:ext uri="{FF2B5EF4-FFF2-40B4-BE49-F238E27FC236}">
                <a16:creationId xmlns:a16="http://schemas.microsoft.com/office/drawing/2014/main" id="{48E54ADD-2A1E-478B-8125-46CAD5BC3478}"/>
              </a:ext>
            </a:extLst>
          </p:cNvPr>
          <p:cNvSpPr txBox="1">
            <a:spLocks noChangeArrowheads="1"/>
          </p:cNvSpPr>
          <p:nvPr/>
        </p:nvSpPr>
        <p:spPr bwMode="auto">
          <a:xfrm>
            <a:off x="2202123" y="1383981"/>
            <a:ext cx="8068930" cy="5262979"/>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nl-NL" altLang="nl-NL" sz="2400" dirty="0">
                <a:solidFill>
                  <a:schemeClr val="bg1"/>
                </a:solidFill>
                <a:latin typeface="JetBrains Mono"/>
              </a:rPr>
              <a:t>0</a:t>
            </a:r>
            <a:r>
              <a:rPr lang="nl-NL" altLang="nl-NL" sz="2400" dirty="0">
                <a:solidFill>
                  <a:schemeClr val="tx1"/>
                </a:solidFill>
                <a:latin typeface="JetBrains Mono"/>
              </a:rPr>
              <a:t>1. </a:t>
            </a:r>
            <a:r>
              <a:rPr lang="nl-NL" altLang="nl-NL" sz="2400" b="1" dirty="0">
                <a:solidFill>
                  <a:srgbClr val="000080"/>
                </a:solidFill>
                <a:latin typeface="JetBrains Mono"/>
              </a:rPr>
              <a:t>public </a:t>
            </a:r>
            <a:r>
              <a:rPr lang="nl-NL" altLang="nl-NL" sz="2400" b="1" dirty="0" err="1">
                <a:solidFill>
                  <a:srgbClr val="000080"/>
                </a:solidFill>
                <a:latin typeface="JetBrains Mono"/>
              </a:rPr>
              <a:t>static</a:t>
            </a:r>
            <a:r>
              <a:rPr lang="nl-NL" altLang="nl-NL" sz="2400" b="1" dirty="0">
                <a:solidFill>
                  <a:srgbClr val="000080"/>
                </a:solidFill>
                <a:latin typeface="JetBrains Mono"/>
              </a:rPr>
              <a:t> </a:t>
            </a:r>
            <a:r>
              <a:rPr lang="nl-NL" altLang="nl-NL" sz="2400" b="1" dirty="0" err="1">
                <a:solidFill>
                  <a:srgbClr val="000080"/>
                </a:solidFill>
                <a:latin typeface="JetBrains Mono"/>
              </a:rPr>
              <a:t>void</a:t>
            </a:r>
            <a:r>
              <a:rPr lang="nl-NL" altLang="nl-NL" sz="2400" b="1" dirty="0">
                <a:solidFill>
                  <a:srgbClr val="000080"/>
                </a:solidFill>
                <a:latin typeface="JetBrains Mono"/>
              </a:rPr>
              <a:t> </a:t>
            </a:r>
            <a:r>
              <a:rPr lang="nl-NL" altLang="nl-NL" sz="2400" dirty="0" err="1">
                <a:solidFill>
                  <a:srgbClr val="000000"/>
                </a:solidFill>
                <a:latin typeface="JetBrains Mono"/>
              </a:rPr>
              <a:t>veranderWaarde</a:t>
            </a:r>
            <a:r>
              <a:rPr lang="nl-NL" altLang="nl-NL" sz="2400" dirty="0">
                <a:solidFill>
                  <a:srgbClr val="000000"/>
                </a:solidFill>
                <a:latin typeface="JetBrains Mono"/>
              </a:rPr>
              <a:t> (</a:t>
            </a:r>
            <a:r>
              <a:rPr lang="nl-NL" altLang="nl-NL" sz="2400" b="1" dirty="0">
                <a:solidFill>
                  <a:srgbClr val="000080"/>
                </a:solidFill>
                <a:latin typeface="JetBrains Mono"/>
              </a:rPr>
              <a:t>double </a:t>
            </a:r>
            <a:r>
              <a:rPr lang="nl-NL" altLang="nl-NL" sz="2400" dirty="0">
                <a:solidFill>
                  <a:srgbClr val="000000"/>
                </a:solidFill>
                <a:latin typeface="JetBrains Mono"/>
              </a:rPr>
              <a:t>[] array)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2.     array [</a:t>
            </a:r>
            <a:r>
              <a:rPr lang="nl-NL" altLang="nl-NL" sz="2400" dirty="0">
                <a:solidFill>
                  <a:srgbClr val="0000FF"/>
                </a:solidFill>
                <a:latin typeface="JetBrains Mono"/>
              </a:rPr>
              <a:t>4</a:t>
            </a:r>
            <a:r>
              <a:rPr lang="nl-NL" altLang="nl-NL" sz="2400" dirty="0">
                <a:solidFill>
                  <a:srgbClr val="000000"/>
                </a:solidFill>
                <a:latin typeface="JetBrains Mono"/>
              </a:rPr>
              <a:t>] = </a:t>
            </a:r>
            <a:r>
              <a:rPr lang="nl-NL" altLang="nl-NL" sz="2400" dirty="0">
                <a:solidFill>
                  <a:srgbClr val="0000FF"/>
                </a:solidFill>
                <a:latin typeface="JetBrains Mono"/>
              </a:rPr>
              <a:t>10</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3.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4.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5. </a:t>
            </a:r>
            <a:r>
              <a:rPr lang="nl-NL" altLang="nl-NL" sz="2400" b="1" dirty="0">
                <a:solidFill>
                  <a:srgbClr val="000080"/>
                </a:solidFill>
                <a:latin typeface="JetBrains Mono"/>
              </a:rPr>
              <a:t>public </a:t>
            </a:r>
            <a:r>
              <a:rPr lang="nl-NL" altLang="nl-NL" sz="2400" b="1" dirty="0" err="1">
                <a:solidFill>
                  <a:srgbClr val="000080"/>
                </a:solidFill>
                <a:latin typeface="JetBrains Mono"/>
              </a:rPr>
              <a:t>static</a:t>
            </a:r>
            <a:r>
              <a:rPr lang="nl-NL" altLang="nl-NL" sz="2400" b="1" dirty="0">
                <a:solidFill>
                  <a:srgbClr val="000080"/>
                </a:solidFill>
                <a:latin typeface="JetBrains Mono"/>
              </a:rPr>
              <a:t> </a:t>
            </a:r>
            <a:r>
              <a:rPr lang="nl-NL" altLang="nl-NL" sz="2400" b="1" dirty="0" err="1">
                <a:solidFill>
                  <a:srgbClr val="000080"/>
                </a:solidFill>
                <a:latin typeface="JetBrains Mono"/>
              </a:rPr>
              <a:t>void</a:t>
            </a:r>
            <a:r>
              <a:rPr lang="nl-NL" altLang="nl-NL" sz="2400" b="1" dirty="0">
                <a:solidFill>
                  <a:srgbClr val="000080"/>
                </a:solidFill>
                <a:latin typeface="JetBrains Mono"/>
              </a:rPr>
              <a:t> </a:t>
            </a:r>
            <a:r>
              <a:rPr lang="nl-NL" altLang="nl-NL" sz="2400" dirty="0" err="1">
                <a:solidFill>
                  <a:srgbClr val="000000"/>
                </a:solidFill>
                <a:latin typeface="JetBrains Mono"/>
              </a:rPr>
              <a:t>main</a:t>
            </a:r>
            <a:r>
              <a:rPr lang="nl-NL" altLang="nl-NL" sz="2400" dirty="0">
                <a:solidFill>
                  <a:srgbClr val="000000"/>
                </a:solidFill>
                <a:latin typeface="JetBrains Mono"/>
              </a:rPr>
              <a:t> (String [] </a:t>
            </a:r>
            <a:r>
              <a:rPr lang="nl-NL" altLang="nl-NL" sz="2400" dirty="0" err="1">
                <a:solidFill>
                  <a:srgbClr val="000000"/>
                </a:solidFill>
                <a:latin typeface="JetBrains Mono"/>
              </a:rPr>
              <a:t>args</a:t>
            </a:r>
            <a:r>
              <a:rPr lang="nl-NL" altLang="nl-NL" sz="2400" dirty="0">
                <a:solidFill>
                  <a:srgbClr val="000000"/>
                </a:solidFill>
                <a:latin typeface="JetBrains Mono"/>
              </a:rPr>
              <a:t>)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6.     </a:t>
            </a:r>
            <a:r>
              <a:rPr lang="nl-NL" altLang="nl-NL" sz="2400" b="1" dirty="0">
                <a:solidFill>
                  <a:srgbClr val="000080"/>
                </a:solidFill>
                <a:latin typeface="JetBrains Mono"/>
              </a:rPr>
              <a:t>double </a:t>
            </a:r>
            <a:r>
              <a:rPr lang="nl-NL" altLang="nl-NL" sz="2400" dirty="0">
                <a:solidFill>
                  <a:srgbClr val="000000"/>
                </a:solidFill>
                <a:latin typeface="JetBrains Mono"/>
              </a:rPr>
              <a:t>[] </a:t>
            </a:r>
            <a:r>
              <a:rPr lang="nl-NL" altLang="nl-NL" sz="2400" dirty="0" err="1">
                <a:solidFill>
                  <a:srgbClr val="000000"/>
                </a:solidFill>
                <a:latin typeface="JetBrains Mono"/>
              </a:rPr>
              <a:t>values</a:t>
            </a:r>
            <a:r>
              <a:rPr lang="nl-NL" altLang="nl-NL" sz="2400" dirty="0">
                <a:solidFill>
                  <a:srgbClr val="000000"/>
                </a:solidFill>
                <a:latin typeface="JetBrains Mono"/>
              </a:rPr>
              <a:t> = </a:t>
            </a:r>
            <a:r>
              <a:rPr lang="nl-NL" altLang="nl-NL" sz="2400" b="1" dirty="0">
                <a:solidFill>
                  <a:srgbClr val="000080"/>
                </a:solidFill>
                <a:latin typeface="JetBrains Mono"/>
              </a:rPr>
              <a:t>new double </a:t>
            </a:r>
            <a:r>
              <a:rPr lang="nl-NL" altLang="nl-NL" sz="2400" dirty="0">
                <a:solidFill>
                  <a:srgbClr val="000000"/>
                </a:solidFill>
                <a:latin typeface="JetBrains Mono"/>
              </a:rPr>
              <a:t>[</a:t>
            </a:r>
            <a:r>
              <a:rPr lang="nl-NL" altLang="nl-NL" sz="2400" dirty="0">
                <a:solidFill>
                  <a:srgbClr val="0000FF"/>
                </a:solidFill>
                <a:latin typeface="JetBrains Mono"/>
              </a:rPr>
              <a:t>10</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7.     </a:t>
            </a:r>
            <a:r>
              <a:rPr lang="nl-NL" altLang="nl-NL" sz="2400" dirty="0" err="1">
                <a:solidFill>
                  <a:srgbClr val="000000"/>
                </a:solidFill>
                <a:latin typeface="JetBrains Mono"/>
              </a:rPr>
              <a:t>values</a:t>
            </a:r>
            <a:r>
              <a:rPr lang="nl-NL" altLang="nl-NL" sz="2400" dirty="0">
                <a:solidFill>
                  <a:srgbClr val="000000"/>
                </a:solidFill>
                <a:latin typeface="JetBrains Mono"/>
              </a:rPr>
              <a:t> [</a:t>
            </a:r>
            <a:r>
              <a:rPr lang="nl-NL" altLang="nl-NL" sz="2400" dirty="0">
                <a:solidFill>
                  <a:srgbClr val="0000FF"/>
                </a:solidFill>
                <a:latin typeface="JetBrains Mono"/>
              </a:rPr>
              <a:t>4</a:t>
            </a:r>
            <a:r>
              <a:rPr lang="nl-NL" altLang="nl-NL" sz="2400" dirty="0">
                <a:solidFill>
                  <a:srgbClr val="000000"/>
                </a:solidFill>
                <a:latin typeface="JetBrains Mono"/>
              </a:rPr>
              <a:t>] = </a:t>
            </a:r>
            <a:r>
              <a:rPr lang="nl-NL" altLang="nl-NL" sz="2400" dirty="0">
                <a:solidFill>
                  <a:srgbClr val="0000FF"/>
                </a:solidFill>
                <a:latin typeface="JetBrains Mono"/>
              </a:rPr>
              <a:t>35</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8.     </a:t>
            </a:r>
            <a:r>
              <a:rPr lang="nl-NL" altLang="nl-NL" sz="2400" i="1" dirty="0" err="1">
                <a:solidFill>
                  <a:srgbClr val="000000"/>
                </a:solidFill>
                <a:latin typeface="JetBrains Mono"/>
              </a:rPr>
              <a:t>veranderWaarde</a:t>
            </a:r>
            <a:r>
              <a:rPr lang="nl-NL" altLang="nl-NL" sz="2400" i="1" dirty="0">
                <a:solidFill>
                  <a:srgbClr val="000000"/>
                </a:solidFill>
                <a:latin typeface="JetBrains Mono"/>
              </a:rPr>
              <a:t> </a:t>
            </a:r>
            <a:r>
              <a:rPr lang="nl-NL" altLang="nl-NL" sz="2400" dirty="0">
                <a:solidFill>
                  <a:srgbClr val="000000"/>
                </a:solidFill>
                <a:latin typeface="JetBrains Mono"/>
              </a:rPr>
              <a:t>(</a:t>
            </a:r>
            <a:r>
              <a:rPr lang="nl-NL" altLang="nl-NL" sz="2400" dirty="0" err="1">
                <a:solidFill>
                  <a:srgbClr val="000000"/>
                </a:solidFill>
                <a:latin typeface="JetBrains Mono"/>
              </a:rPr>
              <a:t>values</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9.</a:t>
            </a:r>
            <a:br>
              <a:rPr lang="nl-NL" altLang="nl-NL" sz="2400" dirty="0">
                <a:solidFill>
                  <a:srgbClr val="000000"/>
                </a:solidFill>
                <a:latin typeface="JetBrains Mono"/>
              </a:rPr>
            </a:br>
            <a:r>
              <a:rPr lang="nl-NL" altLang="nl-NL" sz="2400" dirty="0">
                <a:solidFill>
                  <a:schemeClr val="tx1"/>
                </a:solidFill>
                <a:latin typeface="JetBrains Mono"/>
              </a:rPr>
              <a:t>1</a:t>
            </a:r>
            <a:r>
              <a:rPr lang="nl-NL" altLang="nl-NL" sz="2400" dirty="0">
                <a:solidFill>
                  <a:srgbClr val="000000"/>
                </a:solidFill>
                <a:latin typeface="JetBrains Mono"/>
              </a:rPr>
              <a:t>0.     </a:t>
            </a:r>
            <a:r>
              <a:rPr lang="nl-NL" altLang="nl-NL" sz="2400" b="1" dirty="0" err="1">
                <a:solidFill>
                  <a:srgbClr val="000080"/>
                </a:solidFill>
                <a:latin typeface="JetBrains Mono"/>
              </a:rPr>
              <a:t>for</a:t>
            </a:r>
            <a:r>
              <a:rPr lang="nl-NL" altLang="nl-NL" sz="2400" b="1" dirty="0">
                <a:solidFill>
                  <a:srgbClr val="000080"/>
                </a:solidFill>
                <a:latin typeface="JetBrains Mono"/>
              </a:rPr>
              <a:t> </a:t>
            </a:r>
            <a:r>
              <a:rPr lang="nl-NL" altLang="nl-NL" sz="2400" dirty="0">
                <a:solidFill>
                  <a:srgbClr val="000000"/>
                </a:solidFill>
                <a:latin typeface="JetBrains Mono"/>
              </a:rPr>
              <a:t>(</a:t>
            </a:r>
            <a:r>
              <a:rPr lang="nl-NL" altLang="nl-NL" sz="2400" b="1" dirty="0">
                <a:solidFill>
                  <a:srgbClr val="000080"/>
                </a:solidFill>
                <a:latin typeface="JetBrains Mono"/>
              </a:rPr>
              <a:t>double </a:t>
            </a:r>
            <a:r>
              <a:rPr lang="nl-NL" altLang="nl-NL" sz="2400" dirty="0" err="1">
                <a:solidFill>
                  <a:srgbClr val="000000"/>
                </a:solidFill>
                <a:latin typeface="JetBrains Mono"/>
              </a:rPr>
              <a:t>value</a:t>
            </a:r>
            <a:r>
              <a:rPr lang="nl-NL" altLang="nl-NL" sz="2400" dirty="0">
                <a:solidFill>
                  <a:srgbClr val="000000"/>
                </a:solidFill>
                <a:latin typeface="JetBrains Mono"/>
              </a:rPr>
              <a:t> : </a:t>
            </a:r>
            <a:r>
              <a:rPr lang="nl-NL" altLang="nl-NL" sz="2400" dirty="0" err="1">
                <a:solidFill>
                  <a:srgbClr val="000000"/>
                </a:solidFill>
                <a:latin typeface="JetBrains Mono"/>
              </a:rPr>
              <a:t>values</a:t>
            </a:r>
            <a:r>
              <a:rPr lang="nl-NL" altLang="nl-NL" sz="2400" dirty="0">
                <a:solidFill>
                  <a:srgbClr val="000000"/>
                </a:solidFill>
                <a:latin typeface="JetBrains Mono"/>
              </a:rPr>
              <a:t>) {</a:t>
            </a:r>
            <a:br>
              <a:rPr lang="nl-NL" altLang="nl-NL" sz="2400" dirty="0">
                <a:solidFill>
                  <a:srgbClr val="000000"/>
                </a:solidFill>
                <a:latin typeface="JetBrains Mono"/>
              </a:rPr>
            </a:br>
            <a:r>
              <a:rPr lang="nl-NL" altLang="nl-NL" sz="2400" dirty="0">
                <a:solidFill>
                  <a:srgbClr val="000000"/>
                </a:solidFill>
                <a:latin typeface="JetBrains Mono"/>
              </a:rPr>
              <a:t>11.         </a:t>
            </a:r>
            <a:r>
              <a:rPr lang="nl-NL" altLang="nl-NL" sz="2400" dirty="0" err="1">
                <a:solidFill>
                  <a:srgbClr val="000000"/>
                </a:solidFill>
                <a:latin typeface="JetBrains Mono"/>
              </a:rPr>
              <a:t>System.</a:t>
            </a:r>
            <a:r>
              <a:rPr lang="nl-NL" altLang="nl-NL" sz="2400" b="1" i="1" dirty="0" err="1">
                <a:solidFill>
                  <a:srgbClr val="660E7A"/>
                </a:solidFill>
                <a:latin typeface="JetBrains Mono"/>
              </a:rPr>
              <a:t>out</a:t>
            </a:r>
            <a:r>
              <a:rPr lang="nl-NL" altLang="nl-NL" sz="2400" dirty="0" err="1">
                <a:solidFill>
                  <a:srgbClr val="000000"/>
                </a:solidFill>
                <a:latin typeface="JetBrains Mono"/>
              </a:rPr>
              <a:t>.println</a:t>
            </a:r>
            <a:r>
              <a:rPr lang="nl-NL" altLang="nl-NL" sz="2400" dirty="0">
                <a:solidFill>
                  <a:srgbClr val="000000"/>
                </a:solidFill>
                <a:latin typeface="JetBrains Mono"/>
              </a:rPr>
              <a:t>(</a:t>
            </a:r>
            <a:r>
              <a:rPr lang="nl-NL" altLang="nl-NL" sz="2400" dirty="0" err="1">
                <a:solidFill>
                  <a:srgbClr val="000000"/>
                </a:solidFill>
                <a:latin typeface="JetBrains Mono"/>
              </a:rPr>
              <a:t>value</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rgbClr val="000000"/>
                </a:solidFill>
                <a:latin typeface="JetBrains Mono"/>
              </a:rPr>
              <a:t>12.     }</a:t>
            </a:r>
            <a:br>
              <a:rPr lang="nl-NL" altLang="nl-NL" sz="2400" dirty="0">
                <a:solidFill>
                  <a:srgbClr val="000000"/>
                </a:solidFill>
                <a:latin typeface="JetBrains Mono"/>
              </a:rPr>
            </a:br>
            <a:r>
              <a:rPr lang="nl-NL" altLang="nl-NL" sz="2400" dirty="0">
                <a:solidFill>
                  <a:srgbClr val="000000"/>
                </a:solidFill>
                <a:latin typeface="JetBrains Mono"/>
              </a:rPr>
              <a:t>13. }</a:t>
            </a:r>
            <a:br>
              <a:rPr lang="nl-NL" altLang="nl-NL" sz="2400" dirty="0">
                <a:solidFill>
                  <a:srgbClr val="000000"/>
                </a:solidFill>
                <a:latin typeface="JetBrains Mono"/>
              </a:rPr>
            </a:br>
            <a:endParaRPr lang="nl-NL" altLang="nl-NL" sz="2400" dirty="0">
              <a:solidFill>
                <a:schemeClr val="tx1"/>
              </a:solidFill>
              <a:latin typeface="Arial" panose="020B0604020202020204" pitchFamily="34" charset="0"/>
            </a:endParaRPr>
          </a:p>
        </p:txBody>
      </p:sp>
      <p:pic>
        <p:nvPicPr>
          <p:cNvPr id="34" name="Afbeelding 33">
            <a:extLst>
              <a:ext uri="{FF2B5EF4-FFF2-40B4-BE49-F238E27FC236}">
                <a16:creationId xmlns:a16="http://schemas.microsoft.com/office/drawing/2014/main" id="{9A10EBD8-AECE-4815-AB91-F8970F572D79}"/>
              </a:ext>
            </a:extLst>
          </p:cNvPr>
          <p:cNvPicPr>
            <a:picLocks noChangeAspect="1"/>
          </p:cNvPicPr>
          <p:nvPr/>
        </p:nvPicPr>
        <p:blipFill>
          <a:blip r:embed="rId3"/>
          <a:stretch>
            <a:fillRect/>
          </a:stretch>
        </p:blipFill>
        <p:spPr>
          <a:xfrm>
            <a:off x="7612914" y="2120691"/>
            <a:ext cx="4475966" cy="3789561"/>
          </a:xfrm>
          <a:prstGeom prst="rect">
            <a:avLst/>
          </a:prstGeom>
        </p:spPr>
      </p:pic>
      <p:pic>
        <p:nvPicPr>
          <p:cNvPr id="35" name="Afbeelding 34">
            <a:extLst>
              <a:ext uri="{FF2B5EF4-FFF2-40B4-BE49-F238E27FC236}">
                <a16:creationId xmlns:a16="http://schemas.microsoft.com/office/drawing/2014/main" id="{7FCBC4BD-2366-465B-A326-3CB0C900F299}"/>
              </a:ext>
            </a:extLst>
          </p:cNvPr>
          <p:cNvPicPr>
            <a:picLocks noChangeAspect="1"/>
          </p:cNvPicPr>
          <p:nvPr/>
        </p:nvPicPr>
        <p:blipFill>
          <a:blip r:embed="rId4"/>
          <a:stretch>
            <a:fillRect/>
          </a:stretch>
        </p:blipFill>
        <p:spPr>
          <a:xfrm>
            <a:off x="7875180" y="3534546"/>
            <a:ext cx="2006011" cy="497399"/>
          </a:xfrm>
          <a:prstGeom prst="rect">
            <a:avLst/>
          </a:prstGeom>
        </p:spPr>
      </p:pic>
      <p:sp>
        <p:nvSpPr>
          <p:cNvPr id="36" name="Rectangle 1">
            <a:extLst>
              <a:ext uri="{FF2B5EF4-FFF2-40B4-BE49-F238E27FC236}">
                <a16:creationId xmlns:a16="http://schemas.microsoft.com/office/drawing/2014/main" id="{AD2B19BF-1DC3-458A-92EE-D36EB1C13070}"/>
              </a:ext>
            </a:extLst>
          </p:cNvPr>
          <p:cNvSpPr txBox="1">
            <a:spLocks noChangeArrowheads="1"/>
          </p:cNvSpPr>
          <p:nvPr/>
        </p:nvSpPr>
        <p:spPr bwMode="auto">
          <a:xfrm>
            <a:off x="7903369" y="3589918"/>
            <a:ext cx="1161313" cy="369332"/>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nl-NL" altLang="nl-NL" sz="1800" dirty="0">
                <a:solidFill>
                  <a:schemeClr val="tx1"/>
                </a:solidFill>
                <a:latin typeface="Consolas" panose="020B0609020204030204" pitchFamily="49" charset="0"/>
              </a:rPr>
              <a:t>array</a:t>
            </a:r>
          </a:p>
        </p:txBody>
      </p:sp>
      <p:cxnSp>
        <p:nvCxnSpPr>
          <p:cNvPr id="37" name="Rechte verbindingslijn met pijl 36">
            <a:extLst>
              <a:ext uri="{FF2B5EF4-FFF2-40B4-BE49-F238E27FC236}">
                <a16:creationId xmlns:a16="http://schemas.microsoft.com/office/drawing/2014/main" id="{BB38D1D0-4BA8-44C5-9C73-C3B8E06AAB07}"/>
              </a:ext>
            </a:extLst>
          </p:cNvPr>
          <p:cNvCxnSpPr>
            <a:cxnSpLocks/>
          </p:cNvCxnSpPr>
          <p:nvPr/>
        </p:nvCxnSpPr>
        <p:spPr>
          <a:xfrm>
            <a:off x="9363740" y="3790006"/>
            <a:ext cx="893133" cy="0"/>
          </a:xfrm>
          <a:prstGeom prst="straightConnector1">
            <a:avLst/>
          </a:prstGeom>
          <a:ln w="222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38" name="Afbeelding 37">
            <a:extLst>
              <a:ext uri="{FF2B5EF4-FFF2-40B4-BE49-F238E27FC236}">
                <a16:creationId xmlns:a16="http://schemas.microsoft.com/office/drawing/2014/main" id="{D1E69895-BD31-47A5-9C15-60750EDD20C2}"/>
              </a:ext>
            </a:extLst>
          </p:cNvPr>
          <p:cNvPicPr>
            <a:picLocks noChangeAspect="1"/>
          </p:cNvPicPr>
          <p:nvPr/>
        </p:nvPicPr>
        <p:blipFill>
          <a:blip r:embed="rId5"/>
          <a:stretch>
            <a:fillRect/>
          </a:stretch>
        </p:blipFill>
        <p:spPr>
          <a:xfrm>
            <a:off x="7747591" y="5445800"/>
            <a:ext cx="2083984" cy="419436"/>
          </a:xfrm>
          <a:prstGeom prst="rect">
            <a:avLst/>
          </a:prstGeom>
        </p:spPr>
      </p:pic>
      <p:cxnSp>
        <p:nvCxnSpPr>
          <p:cNvPr id="39" name="Verbindingslijn: gebogen 38">
            <a:extLst>
              <a:ext uri="{FF2B5EF4-FFF2-40B4-BE49-F238E27FC236}">
                <a16:creationId xmlns:a16="http://schemas.microsoft.com/office/drawing/2014/main" id="{77223875-BAB2-4C0D-915D-EE8726B85397}"/>
              </a:ext>
            </a:extLst>
          </p:cNvPr>
          <p:cNvCxnSpPr>
            <a:cxnSpLocks/>
            <a:endCxn id="35" idx="1"/>
          </p:cNvCxnSpPr>
          <p:nvPr/>
        </p:nvCxnSpPr>
        <p:spPr>
          <a:xfrm>
            <a:off x="3345712" y="2211572"/>
            <a:ext cx="4529468" cy="1571674"/>
          </a:xfrm>
          <a:prstGeom prst="bentConnector3">
            <a:avLst>
              <a:gd name="adj1" fmla="val -547"/>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Verbindingslijn: gebogen 40">
            <a:extLst>
              <a:ext uri="{FF2B5EF4-FFF2-40B4-BE49-F238E27FC236}">
                <a16:creationId xmlns:a16="http://schemas.microsoft.com/office/drawing/2014/main" id="{6394DA28-F483-4920-9D18-15C3819907C4}"/>
              </a:ext>
            </a:extLst>
          </p:cNvPr>
          <p:cNvCxnSpPr>
            <a:cxnSpLocks/>
          </p:cNvCxnSpPr>
          <p:nvPr/>
        </p:nvCxnSpPr>
        <p:spPr>
          <a:xfrm>
            <a:off x="4834270" y="2020186"/>
            <a:ext cx="6592600" cy="1967345"/>
          </a:xfrm>
          <a:prstGeom prst="bentConnector3">
            <a:avLst>
              <a:gd name="adj1" fmla="val 99997"/>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itel 8"/>
          <p:cNvSpPr>
            <a:spLocks noGrp="1"/>
          </p:cNvSpPr>
          <p:nvPr>
            <p:ph type="title"/>
          </p:nvPr>
        </p:nvSpPr>
        <p:spPr>
          <a:xfrm>
            <a:off x="2271863" y="663073"/>
            <a:ext cx="9920137" cy="428835"/>
          </a:xfrm>
        </p:spPr>
        <p:txBody>
          <a:bodyPr/>
          <a:lstStyle/>
          <a:p>
            <a:r>
              <a:rPr lang="nl-NL" dirty="0"/>
              <a:t>Een array als parameter in het geheugen</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41</a:t>
            </a:fld>
            <a:endParaRPr lang="en-GB" dirty="0"/>
          </a:p>
        </p:txBody>
      </p:sp>
      <p:grpSp>
        <p:nvGrpSpPr>
          <p:cNvPr id="29" name="Groep 28">
            <a:extLst>
              <a:ext uri="{FF2B5EF4-FFF2-40B4-BE49-F238E27FC236}">
                <a16:creationId xmlns:a16="http://schemas.microsoft.com/office/drawing/2014/main" id="{03809EF5-2730-442A-8357-B53E8F08BD92}"/>
              </a:ext>
            </a:extLst>
          </p:cNvPr>
          <p:cNvGrpSpPr/>
          <p:nvPr/>
        </p:nvGrpSpPr>
        <p:grpSpPr>
          <a:xfrm>
            <a:off x="11108311" y="4067385"/>
            <a:ext cx="180000" cy="180000"/>
            <a:chOff x="9485745" y="4304897"/>
            <a:chExt cx="1080000" cy="1086211"/>
          </a:xfrm>
        </p:grpSpPr>
        <p:cxnSp>
          <p:nvCxnSpPr>
            <p:cNvPr id="30" name="Rechte verbindingslijn 29">
              <a:extLst>
                <a:ext uri="{FF2B5EF4-FFF2-40B4-BE49-F238E27FC236}">
                  <a16:creationId xmlns:a16="http://schemas.microsoft.com/office/drawing/2014/main" id="{0C0578B0-A919-4E62-B7B2-925AC79745B4}"/>
                </a:ext>
              </a:extLst>
            </p:cNvPr>
            <p:cNvCxnSpPr>
              <a:cxnSpLocks/>
            </p:cNvCxnSpPr>
            <p:nvPr/>
          </p:nvCxnSpPr>
          <p:spPr>
            <a:xfrm>
              <a:off x="9485745" y="4304897"/>
              <a:ext cx="1080000" cy="107924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chte verbindingslijn 30">
              <a:extLst>
                <a:ext uri="{FF2B5EF4-FFF2-40B4-BE49-F238E27FC236}">
                  <a16:creationId xmlns:a16="http://schemas.microsoft.com/office/drawing/2014/main" id="{04AD3917-5AA0-4846-A4E9-3B85C49E5D24}"/>
                </a:ext>
              </a:extLst>
            </p:cNvPr>
            <p:cNvCxnSpPr>
              <a:cxnSpLocks/>
            </p:cNvCxnSpPr>
            <p:nvPr/>
          </p:nvCxnSpPr>
          <p:spPr>
            <a:xfrm flipH="1">
              <a:off x="9485745" y="4311860"/>
              <a:ext cx="1080000" cy="107924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9" name="Verbindingslijn: gebogen 18">
            <a:extLst>
              <a:ext uri="{FF2B5EF4-FFF2-40B4-BE49-F238E27FC236}">
                <a16:creationId xmlns:a16="http://schemas.microsoft.com/office/drawing/2014/main" id="{E070719A-A133-4AC4-8F95-3DE8D3A70A4B}"/>
              </a:ext>
            </a:extLst>
          </p:cNvPr>
          <p:cNvCxnSpPr>
            <a:cxnSpLocks/>
          </p:cNvCxnSpPr>
          <p:nvPr/>
        </p:nvCxnSpPr>
        <p:spPr>
          <a:xfrm>
            <a:off x="3916907" y="2211572"/>
            <a:ext cx="6354146" cy="1957819"/>
          </a:xfrm>
          <a:prstGeom prst="bentConnector3">
            <a:avLst>
              <a:gd name="adj1" fmla="val -367"/>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44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jdelijke aanduiding voor voettekst 1">
            <a:extLst>
              <a:ext uri="{FF2B5EF4-FFF2-40B4-BE49-F238E27FC236}">
                <a16:creationId xmlns:a16="http://schemas.microsoft.com/office/drawing/2014/main" id="{5DB4FD35-4AB5-4FD8-A679-CA62D8869193}"/>
              </a:ext>
            </a:extLst>
          </p:cNvPr>
          <p:cNvSpPr txBox="1">
            <a:spLocks/>
          </p:cNvSpPr>
          <p:nvPr/>
        </p:nvSpPr>
        <p:spPr>
          <a:xfrm>
            <a:off x="910800" y="6404400"/>
            <a:ext cx="7536514" cy="190800"/>
          </a:xfrm>
          <a:prstGeom prst="rect">
            <a:avLst/>
          </a:prstGeom>
        </p:spPr>
        <p:txBody>
          <a:bodyPr vert="horz" wrap="square" lIns="0" tIns="0" rIns="0" bIns="0" rtlCol="0">
            <a:spAutoFit/>
          </a:bodyPr>
          <a:lstStyle>
            <a:defPPr>
              <a:defRPr lang="en-US"/>
            </a:defPPr>
            <a:lvl1pPr marL="0" algn="l" defTabSz="914400" rtl="0" eaLnBrk="1" latinLnBrk="0" hangingPunct="1">
              <a:defRPr lang="nl-NL" sz="1100" i="1" kern="1200">
                <a:solidFill>
                  <a:schemeClr val="tx2"/>
                </a:solidFill>
                <a:latin typeface="+mn-lt"/>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535"/>
              </a:lnSpc>
            </a:pPr>
            <a:r>
              <a:rPr lang="en-US"/>
              <a:t>Programming 2 - Instructiecollege lesweek 12 - Arrays &amp; Common Array Algoritmes</a:t>
            </a:r>
            <a:endParaRPr lang="en-US" dirty="0"/>
          </a:p>
        </p:txBody>
      </p:sp>
      <p:sp>
        <p:nvSpPr>
          <p:cNvPr id="22" name="Rectangle 1">
            <a:extLst>
              <a:ext uri="{FF2B5EF4-FFF2-40B4-BE49-F238E27FC236}">
                <a16:creationId xmlns:a16="http://schemas.microsoft.com/office/drawing/2014/main" id="{7066E2C4-41F2-4EF7-B1CA-09BB253A0CF4}"/>
              </a:ext>
            </a:extLst>
          </p:cNvPr>
          <p:cNvSpPr txBox="1">
            <a:spLocks noChangeArrowheads="1"/>
          </p:cNvSpPr>
          <p:nvPr/>
        </p:nvSpPr>
        <p:spPr bwMode="auto">
          <a:xfrm>
            <a:off x="2202123" y="1383981"/>
            <a:ext cx="8068930" cy="5262979"/>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nl-NL" altLang="nl-NL" sz="2400" dirty="0">
                <a:solidFill>
                  <a:schemeClr val="bg1"/>
                </a:solidFill>
                <a:latin typeface="JetBrains Mono"/>
              </a:rPr>
              <a:t>0</a:t>
            </a:r>
            <a:r>
              <a:rPr lang="nl-NL" altLang="nl-NL" sz="2400" dirty="0">
                <a:solidFill>
                  <a:schemeClr val="tx1"/>
                </a:solidFill>
                <a:latin typeface="JetBrains Mono"/>
              </a:rPr>
              <a:t>1. </a:t>
            </a:r>
            <a:r>
              <a:rPr lang="nl-NL" altLang="nl-NL" sz="2400" b="1" dirty="0">
                <a:solidFill>
                  <a:srgbClr val="000080"/>
                </a:solidFill>
                <a:latin typeface="JetBrains Mono"/>
              </a:rPr>
              <a:t>public </a:t>
            </a:r>
            <a:r>
              <a:rPr lang="nl-NL" altLang="nl-NL" sz="2400" b="1" dirty="0" err="1">
                <a:solidFill>
                  <a:srgbClr val="000080"/>
                </a:solidFill>
                <a:latin typeface="JetBrains Mono"/>
              </a:rPr>
              <a:t>static</a:t>
            </a:r>
            <a:r>
              <a:rPr lang="nl-NL" altLang="nl-NL" sz="2400" b="1" dirty="0">
                <a:solidFill>
                  <a:srgbClr val="000080"/>
                </a:solidFill>
                <a:latin typeface="JetBrains Mono"/>
              </a:rPr>
              <a:t> </a:t>
            </a:r>
            <a:r>
              <a:rPr lang="nl-NL" altLang="nl-NL" sz="2400" b="1" dirty="0" err="1">
                <a:solidFill>
                  <a:srgbClr val="000080"/>
                </a:solidFill>
                <a:latin typeface="JetBrains Mono"/>
              </a:rPr>
              <a:t>void</a:t>
            </a:r>
            <a:r>
              <a:rPr lang="nl-NL" altLang="nl-NL" sz="2400" b="1" dirty="0">
                <a:solidFill>
                  <a:srgbClr val="000080"/>
                </a:solidFill>
                <a:latin typeface="JetBrains Mono"/>
              </a:rPr>
              <a:t> </a:t>
            </a:r>
            <a:r>
              <a:rPr lang="nl-NL" altLang="nl-NL" sz="2400" dirty="0" err="1">
                <a:solidFill>
                  <a:srgbClr val="000000"/>
                </a:solidFill>
                <a:latin typeface="JetBrains Mono"/>
              </a:rPr>
              <a:t>veranderWaarde</a:t>
            </a:r>
            <a:r>
              <a:rPr lang="nl-NL" altLang="nl-NL" sz="2400" dirty="0">
                <a:solidFill>
                  <a:srgbClr val="000000"/>
                </a:solidFill>
                <a:latin typeface="JetBrains Mono"/>
              </a:rPr>
              <a:t> (</a:t>
            </a:r>
            <a:r>
              <a:rPr lang="nl-NL" altLang="nl-NL" sz="2400" b="1" dirty="0">
                <a:solidFill>
                  <a:srgbClr val="000080"/>
                </a:solidFill>
                <a:latin typeface="JetBrains Mono"/>
              </a:rPr>
              <a:t>double </a:t>
            </a:r>
            <a:r>
              <a:rPr lang="nl-NL" altLang="nl-NL" sz="2400" dirty="0">
                <a:solidFill>
                  <a:srgbClr val="000000"/>
                </a:solidFill>
                <a:latin typeface="JetBrains Mono"/>
              </a:rPr>
              <a:t>[] array)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2.     array [</a:t>
            </a:r>
            <a:r>
              <a:rPr lang="nl-NL" altLang="nl-NL" sz="2400" dirty="0">
                <a:solidFill>
                  <a:srgbClr val="0000FF"/>
                </a:solidFill>
                <a:latin typeface="JetBrains Mono"/>
              </a:rPr>
              <a:t>4</a:t>
            </a:r>
            <a:r>
              <a:rPr lang="nl-NL" altLang="nl-NL" sz="2400" dirty="0">
                <a:solidFill>
                  <a:srgbClr val="000000"/>
                </a:solidFill>
                <a:latin typeface="JetBrains Mono"/>
              </a:rPr>
              <a:t>] = </a:t>
            </a:r>
            <a:r>
              <a:rPr lang="nl-NL" altLang="nl-NL" sz="2400" dirty="0">
                <a:solidFill>
                  <a:srgbClr val="0000FF"/>
                </a:solidFill>
                <a:latin typeface="JetBrains Mono"/>
              </a:rPr>
              <a:t>10</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3.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4.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5. </a:t>
            </a:r>
            <a:r>
              <a:rPr lang="nl-NL" altLang="nl-NL" sz="2400" b="1" dirty="0">
                <a:solidFill>
                  <a:srgbClr val="000080"/>
                </a:solidFill>
                <a:latin typeface="JetBrains Mono"/>
              </a:rPr>
              <a:t>public </a:t>
            </a:r>
            <a:r>
              <a:rPr lang="nl-NL" altLang="nl-NL" sz="2400" b="1" dirty="0" err="1">
                <a:solidFill>
                  <a:srgbClr val="000080"/>
                </a:solidFill>
                <a:latin typeface="JetBrains Mono"/>
              </a:rPr>
              <a:t>static</a:t>
            </a:r>
            <a:r>
              <a:rPr lang="nl-NL" altLang="nl-NL" sz="2400" b="1" dirty="0">
                <a:solidFill>
                  <a:srgbClr val="000080"/>
                </a:solidFill>
                <a:latin typeface="JetBrains Mono"/>
              </a:rPr>
              <a:t> </a:t>
            </a:r>
            <a:r>
              <a:rPr lang="nl-NL" altLang="nl-NL" sz="2400" b="1" dirty="0" err="1">
                <a:solidFill>
                  <a:srgbClr val="000080"/>
                </a:solidFill>
                <a:latin typeface="JetBrains Mono"/>
              </a:rPr>
              <a:t>void</a:t>
            </a:r>
            <a:r>
              <a:rPr lang="nl-NL" altLang="nl-NL" sz="2400" b="1" dirty="0">
                <a:solidFill>
                  <a:srgbClr val="000080"/>
                </a:solidFill>
                <a:latin typeface="JetBrains Mono"/>
              </a:rPr>
              <a:t> </a:t>
            </a:r>
            <a:r>
              <a:rPr lang="nl-NL" altLang="nl-NL" sz="2400" dirty="0" err="1">
                <a:solidFill>
                  <a:srgbClr val="000000"/>
                </a:solidFill>
                <a:latin typeface="JetBrains Mono"/>
              </a:rPr>
              <a:t>main</a:t>
            </a:r>
            <a:r>
              <a:rPr lang="nl-NL" altLang="nl-NL" sz="2400" dirty="0">
                <a:solidFill>
                  <a:srgbClr val="000000"/>
                </a:solidFill>
                <a:latin typeface="JetBrains Mono"/>
              </a:rPr>
              <a:t> (String [] </a:t>
            </a:r>
            <a:r>
              <a:rPr lang="nl-NL" altLang="nl-NL" sz="2400" dirty="0" err="1">
                <a:solidFill>
                  <a:srgbClr val="000000"/>
                </a:solidFill>
                <a:latin typeface="JetBrains Mono"/>
              </a:rPr>
              <a:t>args</a:t>
            </a:r>
            <a:r>
              <a:rPr lang="nl-NL" altLang="nl-NL" sz="2400" dirty="0">
                <a:solidFill>
                  <a:srgbClr val="000000"/>
                </a:solidFill>
                <a:latin typeface="JetBrains Mono"/>
              </a:rPr>
              <a:t>)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6.     </a:t>
            </a:r>
            <a:r>
              <a:rPr lang="nl-NL" altLang="nl-NL" sz="2400" b="1" dirty="0">
                <a:solidFill>
                  <a:srgbClr val="000080"/>
                </a:solidFill>
                <a:latin typeface="JetBrains Mono"/>
              </a:rPr>
              <a:t>double </a:t>
            </a:r>
            <a:r>
              <a:rPr lang="nl-NL" altLang="nl-NL" sz="2400" dirty="0">
                <a:solidFill>
                  <a:srgbClr val="000000"/>
                </a:solidFill>
                <a:latin typeface="JetBrains Mono"/>
              </a:rPr>
              <a:t>[] </a:t>
            </a:r>
            <a:r>
              <a:rPr lang="nl-NL" altLang="nl-NL" sz="2400" dirty="0" err="1">
                <a:solidFill>
                  <a:srgbClr val="000000"/>
                </a:solidFill>
                <a:latin typeface="JetBrains Mono"/>
              </a:rPr>
              <a:t>values</a:t>
            </a:r>
            <a:r>
              <a:rPr lang="nl-NL" altLang="nl-NL" sz="2400" dirty="0">
                <a:solidFill>
                  <a:srgbClr val="000000"/>
                </a:solidFill>
                <a:latin typeface="JetBrains Mono"/>
              </a:rPr>
              <a:t> = </a:t>
            </a:r>
            <a:r>
              <a:rPr lang="nl-NL" altLang="nl-NL" sz="2400" b="1" dirty="0">
                <a:solidFill>
                  <a:srgbClr val="000080"/>
                </a:solidFill>
                <a:latin typeface="JetBrains Mono"/>
              </a:rPr>
              <a:t>new double </a:t>
            </a:r>
            <a:r>
              <a:rPr lang="nl-NL" altLang="nl-NL" sz="2400" dirty="0">
                <a:solidFill>
                  <a:srgbClr val="000000"/>
                </a:solidFill>
                <a:latin typeface="JetBrains Mono"/>
              </a:rPr>
              <a:t>[</a:t>
            </a:r>
            <a:r>
              <a:rPr lang="nl-NL" altLang="nl-NL" sz="2400" dirty="0">
                <a:solidFill>
                  <a:srgbClr val="0000FF"/>
                </a:solidFill>
                <a:latin typeface="JetBrains Mono"/>
              </a:rPr>
              <a:t>10</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7.     </a:t>
            </a:r>
            <a:r>
              <a:rPr lang="nl-NL" altLang="nl-NL" sz="2400" dirty="0" err="1">
                <a:solidFill>
                  <a:srgbClr val="000000"/>
                </a:solidFill>
                <a:latin typeface="JetBrains Mono"/>
              </a:rPr>
              <a:t>values</a:t>
            </a:r>
            <a:r>
              <a:rPr lang="nl-NL" altLang="nl-NL" sz="2400" dirty="0">
                <a:solidFill>
                  <a:srgbClr val="000000"/>
                </a:solidFill>
                <a:latin typeface="JetBrains Mono"/>
              </a:rPr>
              <a:t> [</a:t>
            </a:r>
            <a:r>
              <a:rPr lang="nl-NL" altLang="nl-NL" sz="2400" dirty="0">
                <a:solidFill>
                  <a:srgbClr val="0000FF"/>
                </a:solidFill>
                <a:latin typeface="JetBrains Mono"/>
              </a:rPr>
              <a:t>4</a:t>
            </a:r>
            <a:r>
              <a:rPr lang="nl-NL" altLang="nl-NL" sz="2400" dirty="0">
                <a:solidFill>
                  <a:srgbClr val="000000"/>
                </a:solidFill>
                <a:latin typeface="JetBrains Mono"/>
              </a:rPr>
              <a:t>] = </a:t>
            </a:r>
            <a:r>
              <a:rPr lang="nl-NL" altLang="nl-NL" sz="2400" dirty="0">
                <a:solidFill>
                  <a:srgbClr val="0000FF"/>
                </a:solidFill>
                <a:latin typeface="JetBrains Mono"/>
              </a:rPr>
              <a:t>35</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8.     </a:t>
            </a:r>
            <a:r>
              <a:rPr lang="nl-NL" altLang="nl-NL" sz="2400" i="1" dirty="0" err="1">
                <a:solidFill>
                  <a:srgbClr val="000000"/>
                </a:solidFill>
                <a:latin typeface="JetBrains Mono"/>
              </a:rPr>
              <a:t>veranderWaarde</a:t>
            </a:r>
            <a:r>
              <a:rPr lang="nl-NL" altLang="nl-NL" sz="2400" i="1" dirty="0">
                <a:solidFill>
                  <a:srgbClr val="000000"/>
                </a:solidFill>
                <a:latin typeface="JetBrains Mono"/>
              </a:rPr>
              <a:t> </a:t>
            </a:r>
            <a:r>
              <a:rPr lang="nl-NL" altLang="nl-NL" sz="2400" dirty="0">
                <a:solidFill>
                  <a:srgbClr val="000000"/>
                </a:solidFill>
                <a:latin typeface="JetBrains Mono"/>
              </a:rPr>
              <a:t>(</a:t>
            </a:r>
            <a:r>
              <a:rPr lang="nl-NL" altLang="nl-NL" sz="2400" dirty="0" err="1">
                <a:solidFill>
                  <a:srgbClr val="000000"/>
                </a:solidFill>
                <a:latin typeface="JetBrains Mono"/>
              </a:rPr>
              <a:t>values</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9.</a:t>
            </a:r>
            <a:br>
              <a:rPr lang="nl-NL" altLang="nl-NL" sz="2400" dirty="0">
                <a:solidFill>
                  <a:srgbClr val="000000"/>
                </a:solidFill>
                <a:latin typeface="JetBrains Mono"/>
              </a:rPr>
            </a:br>
            <a:r>
              <a:rPr lang="nl-NL" altLang="nl-NL" sz="2400" dirty="0">
                <a:solidFill>
                  <a:schemeClr val="tx1"/>
                </a:solidFill>
                <a:latin typeface="JetBrains Mono"/>
              </a:rPr>
              <a:t>1</a:t>
            </a:r>
            <a:r>
              <a:rPr lang="nl-NL" altLang="nl-NL" sz="2400" dirty="0">
                <a:solidFill>
                  <a:srgbClr val="000000"/>
                </a:solidFill>
                <a:latin typeface="JetBrains Mono"/>
              </a:rPr>
              <a:t>0.     </a:t>
            </a:r>
            <a:r>
              <a:rPr lang="nl-NL" altLang="nl-NL" sz="2400" b="1" dirty="0" err="1">
                <a:solidFill>
                  <a:srgbClr val="000080"/>
                </a:solidFill>
                <a:latin typeface="JetBrains Mono"/>
              </a:rPr>
              <a:t>for</a:t>
            </a:r>
            <a:r>
              <a:rPr lang="nl-NL" altLang="nl-NL" sz="2400" b="1" dirty="0">
                <a:solidFill>
                  <a:srgbClr val="000080"/>
                </a:solidFill>
                <a:latin typeface="JetBrains Mono"/>
              </a:rPr>
              <a:t> </a:t>
            </a:r>
            <a:r>
              <a:rPr lang="nl-NL" altLang="nl-NL" sz="2400" dirty="0">
                <a:solidFill>
                  <a:srgbClr val="000000"/>
                </a:solidFill>
                <a:latin typeface="JetBrains Mono"/>
              </a:rPr>
              <a:t>(</a:t>
            </a:r>
            <a:r>
              <a:rPr lang="nl-NL" altLang="nl-NL" sz="2400" b="1" dirty="0">
                <a:solidFill>
                  <a:srgbClr val="000080"/>
                </a:solidFill>
                <a:latin typeface="JetBrains Mono"/>
              </a:rPr>
              <a:t>double </a:t>
            </a:r>
            <a:r>
              <a:rPr lang="nl-NL" altLang="nl-NL" sz="2400" dirty="0" err="1">
                <a:solidFill>
                  <a:srgbClr val="000000"/>
                </a:solidFill>
                <a:latin typeface="JetBrains Mono"/>
              </a:rPr>
              <a:t>value</a:t>
            </a:r>
            <a:r>
              <a:rPr lang="nl-NL" altLang="nl-NL" sz="2400" dirty="0">
                <a:solidFill>
                  <a:srgbClr val="000000"/>
                </a:solidFill>
                <a:latin typeface="JetBrains Mono"/>
              </a:rPr>
              <a:t> : </a:t>
            </a:r>
            <a:r>
              <a:rPr lang="nl-NL" altLang="nl-NL" sz="2400" dirty="0" err="1">
                <a:solidFill>
                  <a:srgbClr val="000000"/>
                </a:solidFill>
                <a:latin typeface="JetBrains Mono"/>
              </a:rPr>
              <a:t>values</a:t>
            </a:r>
            <a:r>
              <a:rPr lang="nl-NL" altLang="nl-NL" sz="2400" dirty="0">
                <a:solidFill>
                  <a:srgbClr val="000000"/>
                </a:solidFill>
                <a:latin typeface="JetBrains Mono"/>
              </a:rPr>
              <a:t>) {</a:t>
            </a:r>
            <a:br>
              <a:rPr lang="nl-NL" altLang="nl-NL" sz="2400" dirty="0">
                <a:solidFill>
                  <a:srgbClr val="000000"/>
                </a:solidFill>
                <a:latin typeface="JetBrains Mono"/>
              </a:rPr>
            </a:br>
            <a:r>
              <a:rPr lang="nl-NL" altLang="nl-NL" sz="2400" dirty="0">
                <a:solidFill>
                  <a:srgbClr val="000000"/>
                </a:solidFill>
                <a:latin typeface="JetBrains Mono"/>
              </a:rPr>
              <a:t>11.         </a:t>
            </a:r>
            <a:r>
              <a:rPr lang="nl-NL" altLang="nl-NL" sz="2400" dirty="0" err="1">
                <a:solidFill>
                  <a:srgbClr val="000000"/>
                </a:solidFill>
                <a:latin typeface="JetBrains Mono"/>
              </a:rPr>
              <a:t>System.</a:t>
            </a:r>
            <a:r>
              <a:rPr lang="nl-NL" altLang="nl-NL" sz="2400" b="1" i="1" dirty="0" err="1">
                <a:solidFill>
                  <a:srgbClr val="660E7A"/>
                </a:solidFill>
                <a:latin typeface="JetBrains Mono"/>
              </a:rPr>
              <a:t>out</a:t>
            </a:r>
            <a:r>
              <a:rPr lang="nl-NL" altLang="nl-NL" sz="2400" dirty="0" err="1">
                <a:solidFill>
                  <a:srgbClr val="000000"/>
                </a:solidFill>
                <a:latin typeface="JetBrains Mono"/>
              </a:rPr>
              <a:t>.println</a:t>
            </a:r>
            <a:r>
              <a:rPr lang="nl-NL" altLang="nl-NL" sz="2400" dirty="0">
                <a:solidFill>
                  <a:srgbClr val="000000"/>
                </a:solidFill>
                <a:latin typeface="JetBrains Mono"/>
              </a:rPr>
              <a:t>(</a:t>
            </a:r>
            <a:r>
              <a:rPr lang="nl-NL" altLang="nl-NL" sz="2400" dirty="0" err="1">
                <a:solidFill>
                  <a:srgbClr val="000000"/>
                </a:solidFill>
                <a:latin typeface="JetBrains Mono"/>
              </a:rPr>
              <a:t>value</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rgbClr val="000000"/>
                </a:solidFill>
                <a:latin typeface="JetBrains Mono"/>
              </a:rPr>
              <a:t>12.     }</a:t>
            </a:r>
            <a:br>
              <a:rPr lang="nl-NL" altLang="nl-NL" sz="2400" dirty="0">
                <a:solidFill>
                  <a:srgbClr val="000000"/>
                </a:solidFill>
                <a:latin typeface="JetBrains Mono"/>
              </a:rPr>
            </a:br>
            <a:r>
              <a:rPr lang="nl-NL" altLang="nl-NL" sz="2400" dirty="0">
                <a:solidFill>
                  <a:srgbClr val="000000"/>
                </a:solidFill>
                <a:latin typeface="JetBrains Mono"/>
              </a:rPr>
              <a:t>13. }</a:t>
            </a:r>
            <a:br>
              <a:rPr lang="nl-NL" altLang="nl-NL" sz="2400" dirty="0">
                <a:solidFill>
                  <a:srgbClr val="000000"/>
                </a:solidFill>
                <a:latin typeface="JetBrains Mono"/>
              </a:rPr>
            </a:br>
            <a:endParaRPr lang="nl-NL" altLang="nl-NL" sz="2400" dirty="0">
              <a:solidFill>
                <a:schemeClr val="tx1"/>
              </a:solidFill>
              <a:latin typeface="Arial" panose="020B0604020202020204" pitchFamily="34" charset="0"/>
            </a:endParaRPr>
          </a:p>
        </p:txBody>
      </p:sp>
      <p:pic>
        <p:nvPicPr>
          <p:cNvPr id="24" name="Afbeelding 23">
            <a:extLst>
              <a:ext uri="{FF2B5EF4-FFF2-40B4-BE49-F238E27FC236}">
                <a16:creationId xmlns:a16="http://schemas.microsoft.com/office/drawing/2014/main" id="{AFD24DEA-1D39-4A0F-A1DD-55CD9C5AAED1}"/>
              </a:ext>
            </a:extLst>
          </p:cNvPr>
          <p:cNvPicPr>
            <a:picLocks noChangeAspect="1"/>
          </p:cNvPicPr>
          <p:nvPr/>
        </p:nvPicPr>
        <p:blipFill>
          <a:blip r:embed="rId3"/>
          <a:stretch>
            <a:fillRect/>
          </a:stretch>
        </p:blipFill>
        <p:spPr>
          <a:xfrm>
            <a:off x="7612914" y="2120691"/>
            <a:ext cx="4475966" cy="3789561"/>
          </a:xfrm>
          <a:prstGeom prst="rect">
            <a:avLst/>
          </a:prstGeom>
        </p:spPr>
      </p:pic>
      <p:pic>
        <p:nvPicPr>
          <p:cNvPr id="25" name="Afbeelding 24">
            <a:extLst>
              <a:ext uri="{FF2B5EF4-FFF2-40B4-BE49-F238E27FC236}">
                <a16:creationId xmlns:a16="http://schemas.microsoft.com/office/drawing/2014/main" id="{4BC68362-B111-458A-B120-3B4E3ED93A6E}"/>
              </a:ext>
            </a:extLst>
          </p:cNvPr>
          <p:cNvPicPr>
            <a:picLocks noChangeAspect="1"/>
          </p:cNvPicPr>
          <p:nvPr/>
        </p:nvPicPr>
        <p:blipFill>
          <a:blip r:embed="rId4"/>
          <a:stretch>
            <a:fillRect/>
          </a:stretch>
        </p:blipFill>
        <p:spPr>
          <a:xfrm>
            <a:off x="7875180" y="3534546"/>
            <a:ext cx="2006011" cy="497399"/>
          </a:xfrm>
          <a:prstGeom prst="rect">
            <a:avLst/>
          </a:prstGeom>
        </p:spPr>
      </p:pic>
      <p:sp>
        <p:nvSpPr>
          <p:cNvPr id="26" name="Rectangle 1">
            <a:extLst>
              <a:ext uri="{FF2B5EF4-FFF2-40B4-BE49-F238E27FC236}">
                <a16:creationId xmlns:a16="http://schemas.microsoft.com/office/drawing/2014/main" id="{AA89C98B-40D5-4BF5-8484-194102D0EAC7}"/>
              </a:ext>
            </a:extLst>
          </p:cNvPr>
          <p:cNvSpPr txBox="1">
            <a:spLocks noChangeArrowheads="1"/>
          </p:cNvSpPr>
          <p:nvPr/>
        </p:nvSpPr>
        <p:spPr bwMode="auto">
          <a:xfrm>
            <a:off x="7903369" y="3589918"/>
            <a:ext cx="1161313" cy="369332"/>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nl-NL" altLang="nl-NL" sz="1800" dirty="0">
                <a:solidFill>
                  <a:schemeClr val="tx1"/>
                </a:solidFill>
                <a:latin typeface="Consolas" panose="020B0609020204030204" pitchFamily="49" charset="0"/>
              </a:rPr>
              <a:t>array</a:t>
            </a:r>
          </a:p>
        </p:txBody>
      </p:sp>
      <p:cxnSp>
        <p:nvCxnSpPr>
          <p:cNvPr id="27" name="Rechte verbindingslijn met pijl 26">
            <a:extLst>
              <a:ext uri="{FF2B5EF4-FFF2-40B4-BE49-F238E27FC236}">
                <a16:creationId xmlns:a16="http://schemas.microsoft.com/office/drawing/2014/main" id="{A79A4CC3-D74D-4004-92A7-60239ACF1950}"/>
              </a:ext>
            </a:extLst>
          </p:cNvPr>
          <p:cNvCxnSpPr>
            <a:cxnSpLocks/>
          </p:cNvCxnSpPr>
          <p:nvPr/>
        </p:nvCxnSpPr>
        <p:spPr>
          <a:xfrm>
            <a:off x="9363740" y="3790006"/>
            <a:ext cx="893133" cy="0"/>
          </a:xfrm>
          <a:prstGeom prst="straightConnector1">
            <a:avLst/>
          </a:prstGeom>
          <a:ln w="222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8" name="Afbeelding 27">
            <a:extLst>
              <a:ext uri="{FF2B5EF4-FFF2-40B4-BE49-F238E27FC236}">
                <a16:creationId xmlns:a16="http://schemas.microsoft.com/office/drawing/2014/main" id="{10C7F6B3-04E6-4F5E-9B9A-EE568AAF1B7E}"/>
              </a:ext>
            </a:extLst>
          </p:cNvPr>
          <p:cNvPicPr>
            <a:picLocks noChangeAspect="1"/>
          </p:cNvPicPr>
          <p:nvPr/>
        </p:nvPicPr>
        <p:blipFill>
          <a:blip r:embed="rId5"/>
          <a:stretch>
            <a:fillRect/>
          </a:stretch>
        </p:blipFill>
        <p:spPr>
          <a:xfrm>
            <a:off x="7747591" y="5445800"/>
            <a:ext cx="2083984" cy="419436"/>
          </a:xfrm>
          <a:prstGeom prst="rect">
            <a:avLst/>
          </a:prstGeom>
        </p:spPr>
      </p:pic>
      <p:cxnSp>
        <p:nvCxnSpPr>
          <p:cNvPr id="33" name="Verbindingslijn: gebogen 32">
            <a:extLst>
              <a:ext uri="{FF2B5EF4-FFF2-40B4-BE49-F238E27FC236}">
                <a16:creationId xmlns:a16="http://schemas.microsoft.com/office/drawing/2014/main" id="{D2CF6102-B2AD-4986-85BC-EAA0A303B057}"/>
              </a:ext>
            </a:extLst>
          </p:cNvPr>
          <p:cNvCxnSpPr>
            <a:cxnSpLocks/>
            <a:endCxn id="25" idx="1"/>
          </p:cNvCxnSpPr>
          <p:nvPr/>
        </p:nvCxnSpPr>
        <p:spPr>
          <a:xfrm>
            <a:off x="3345712" y="2211572"/>
            <a:ext cx="4529468" cy="1571674"/>
          </a:xfrm>
          <a:prstGeom prst="bentConnector3">
            <a:avLst>
              <a:gd name="adj1" fmla="val -547"/>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Verbindingslijn: gebogen 34">
            <a:extLst>
              <a:ext uri="{FF2B5EF4-FFF2-40B4-BE49-F238E27FC236}">
                <a16:creationId xmlns:a16="http://schemas.microsoft.com/office/drawing/2014/main" id="{4A5A8279-E0E4-43F4-8FC2-143DF8D628C2}"/>
              </a:ext>
            </a:extLst>
          </p:cNvPr>
          <p:cNvCxnSpPr>
            <a:cxnSpLocks/>
          </p:cNvCxnSpPr>
          <p:nvPr/>
        </p:nvCxnSpPr>
        <p:spPr>
          <a:xfrm>
            <a:off x="4834270" y="2020186"/>
            <a:ext cx="6592600" cy="1967345"/>
          </a:xfrm>
          <a:prstGeom prst="bentConnector3">
            <a:avLst>
              <a:gd name="adj1" fmla="val 99997"/>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ijdelijke aanduiding voor voettekst 1">
            <a:extLst>
              <a:ext uri="{FF2B5EF4-FFF2-40B4-BE49-F238E27FC236}">
                <a16:creationId xmlns:a16="http://schemas.microsoft.com/office/drawing/2014/main" id="{7C12A04D-350C-48F8-B418-93A041009463}"/>
              </a:ext>
            </a:extLst>
          </p:cNvPr>
          <p:cNvSpPr txBox="1">
            <a:spLocks/>
          </p:cNvSpPr>
          <p:nvPr/>
        </p:nvSpPr>
        <p:spPr>
          <a:xfrm>
            <a:off x="910800" y="6404400"/>
            <a:ext cx="7536514" cy="190800"/>
          </a:xfrm>
          <a:prstGeom prst="rect">
            <a:avLst/>
          </a:prstGeom>
        </p:spPr>
        <p:txBody>
          <a:bodyPr vert="horz" wrap="square" lIns="0" tIns="0" rIns="0" bIns="0" rtlCol="0">
            <a:spAutoFit/>
          </a:bodyPr>
          <a:lstStyle>
            <a:defPPr>
              <a:defRPr lang="en-US"/>
            </a:defPPr>
            <a:lvl1pPr marL="0" algn="l" defTabSz="914400" rtl="0" eaLnBrk="1" latinLnBrk="0" hangingPunct="1">
              <a:defRPr lang="nl-NL" sz="1100" i="1" kern="1200">
                <a:solidFill>
                  <a:schemeClr val="tx2"/>
                </a:solidFill>
                <a:latin typeface="+mn-lt"/>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535"/>
              </a:lnSpc>
            </a:pPr>
            <a:r>
              <a:rPr lang="en-US"/>
              <a:t>Programming 2 - Instructiecollege lesweek 12 - Arrays &amp; Common Array Algoritmes</a:t>
            </a:r>
            <a:endParaRPr lang="en-US" dirty="0"/>
          </a:p>
        </p:txBody>
      </p:sp>
      <p:grpSp>
        <p:nvGrpSpPr>
          <p:cNvPr id="37" name="Groep 36">
            <a:extLst>
              <a:ext uri="{FF2B5EF4-FFF2-40B4-BE49-F238E27FC236}">
                <a16:creationId xmlns:a16="http://schemas.microsoft.com/office/drawing/2014/main" id="{16091AF4-FCD9-43DB-8916-7871521772DD}"/>
              </a:ext>
            </a:extLst>
          </p:cNvPr>
          <p:cNvGrpSpPr/>
          <p:nvPr/>
        </p:nvGrpSpPr>
        <p:grpSpPr>
          <a:xfrm>
            <a:off x="11108311" y="4067385"/>
            <a:ext cx="180000" cy="180000"/>
            <a:chOff x="9485745" y="4304897"/>
            <a:chExt cx="1080000" cy="1086211"/>
          </a:xfrm>
        </p:grpSpPr>
        <p:cxnSp>
          <p:nvCxnSpPr>
            <p:cNvPr id="38" name="Rechte verbindingslijn 37">
              <a:extLst>
                <a:ext uri="{FF2B5EF4-FFF2-40B4-BE49-F238E27FC236}">
                  <a16:creationId xmlns:a16="http://schemas.microsoft.com/office/drawing/2014/main" id="{225AB903-599E-4FCF-80CA-9C102169D1CC}"/>
                </a:ext>
              </a:extLst>
            </p:cNvPr>
            <p:cNvCxnSpPr>
              <a:cxnSpLocks/>
            </p:cNvCxnSpPr>
            <p:nvPr/>
          </p:nvCxnSpPr>
          <p:spPr>
            <a:xfrm>
              <a:off x="9485745" y="4304897"/>
              <a:ext cx="1080000" cy="107924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chte verbindingslijn 38">
              <a:extLst>
                <a:ext uri="{FF2B5EF4-FFF2-40B4-BE49-F238E27FC236}">
                  <a16:creationId xmlns:a16="http://schemas.microsoft.com/office/drawing/2014/main" id="{DA147D1C-00D8-4ECE-90DF-ADC33A704FCB}"/>
                </a:ext>
              </a:extLst>
            </p:cNvPr>
            <p:cNvCxnSpPr>
              <a:cxnSpLocks/>
            </p:cNvCxnSpPr>
            <p:nvPr/>
          </p:nvCxnSpPr>
          <p:spPr>
            <a:xfrm flipH="1">
              <a:off x="9485745" y="4311860"/>
              <a:ext cx="1080000" cy="107924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Titel 8"/>
          <p:cNvSpPr>
            <a:spLocks noGrp="1"/>
          </p:cNvSpPr>
          <p:nvPr>
            <p:ph type="title"/>
          </p:nvPr>
        </p:nvSpPr>
        <p:spPr>
          <a:xfrm>
            <a:off x="2271863" y="663073"/>
            <a:ext cx="9920137" cy="428835"/>
          </a:xfrm>
        </p:spPr>
        <p:txBody>
          <a:bodyPr/>
          <a:lstStyle/>
          <a:p>
            <a:r>
              <a:rPr lang="nl-NL" dirty="0"/>
              <a:t>Een array als parameter in het geheugen</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42</a:t>
            </a:fld>
            <a:endParaRPr lang="en-GB" dirty="0"/>
          </a:p>
        </p:txBody>
      </p:sp>
      <p:sp>
        <p:nvSpPr>
          <p:cNvPr id="32" name="Rectangle 1">
            <a:extLst>
              <a:ext uri="{FF2B5EF4-FFF2-40B4-BE49-F238E27FC236}">
                <a16:creationId xmlns:a16="http://schemas.microsoft.com/office/drawing/2014/main" id="{AA750B0C-E876-4A1F-8DE8-ACFEEBC7241C}"/>
              </a:ext>
            </a:extLst>
          </p:cNvPr>
          <p:cNvSpPr txBox="1">
            <a:spLocks noChangeArrowheads="1"/>
          </p:cNvSpPr>
          <p:nvPr/>
        </p:nvSpPr>
        <p:spPr bwMode="auto">
          <a:xfrm>
            <a:off x="11235896" y="4002313"/>
            <a:ext cx="410300" cy="323165"/>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nl-NL" altLang="nl-NL" sz="1500" dirty="0">
                <a:solidFill>
                  <a:schemeClr val="tx1"/>
                </a:solidFill>
                <a:latin typeface="Consolas" panose="020B0609020204030204" pitchFamily="49" charset="0"/>
              </a:rPr>
              <a:t>10</a:t>
            </a:r>
          </a:p>
        </p:txBody>
      </p:sp>
      <p:cxnSp>
        <p:nvCxnSpPr>
          <p:cNvPr id="21" name="Verbindingslijn: gebogen 20">
            <a:extLst>
              <a:ext uri="{FF2B5EF4-FFF2-40B4-BE49-F238E27FC236}">
                <a16:creationId xmlns:a16="http://schemas.microsoft.com/office/drawing/2014/main" id="{206AC45B-2961-416A-A61A-4A26F5F990F0}"/>
              </a:ext>
            </a:extLst>
          </p:cNvPr>
          <p:cNvCxnSpPr>
            <a:cxnSpLocks/>
          </p:cNvCxnSpPr>
          <p:nvPr/>
        </p:nvCxnSpPr>
        <p:spPr>
          <a:xfrm>
            <a:off x="3916907" y="2211572"/>
            <a:ext cx="6354146" cy="1957819"/>
          </a:xfrm>
          <a:prstGeom prst="bentConnector3">
            <a:avLst>
              <a:gd name="adj1" fmla="val -367"/>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64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
            <a:extLst>
              <a:ext uri="{FF2B5EF4-FFF2-40B4-BE49-F238E27FC236}">
                <a16:creationId xmlns:a16="http://schemas.microsoft.com/office/drawing/2014/main" id="{FC6A665D-F325-4817-BDA4-2FDF65E638AB}"/>
              </a:ext>
            </a:extLst>
          </p:cNvPr>
          <p:cNvSpPr txBox="1">
            <a:spLocks noChangeArrowheads="1"/>
          </p:cNvSpPr>
          <p:nvPr/>
        </p:nvSpPr>
        <p:spPr bwMode="auto">
          <a:xfrm>
            <a:off x="2202123" y="1383981"/>
            <a:ext cx="8068930" cy="5262979"/>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nl-NL" altLang="nl-NL" sz="2400" dirty="0">
                <a:solidFill>
                  <a:schemeClr val="bg1"/>
                </a:solidFill>
                <a:latin typeface="JetBrains Mono"/>
              </a:rPr>
              <a:t>0</a:t>
            </a:r>
            <a:r>
              <a:rPr lang="nl-NL" altLang="nl-NL" sz="2400" dirty="0">
                <a:solidFill>
                  <a:schemeClr val="tx1"/>
                </a:solidFill>
                <a:latin typeface="JetBrains Mono"/>
              </a:rPr>
              <a:t>1. </a:t>
            </a:r>
            <a:r>
              <a:rPr lang="nl-NL" altLang="nl-NL" sz="2400" b="1" dirty="0">
                <a:solidFill>
                  <a:srgbClr val="000080"/>
                </a:solidFill>
                <a:latin typeface="JetBrains Mono"/>
              </a:rPr>
              <a:t>public </a:t>
            </a:r>
            <a:r>
              <a:rPr lang="nl-NL" altLang="nl-NL" sz="2400" b="1" dirty="0" err="1">
                <a:solidFill>
                  <a:srgbClr val="000080"/>
                </a:solidFill>
                <a:latin typeface="JetBrains Mono"/>
              </a:rPr>
              <a:t>static</a:t>
            </a:r>
            <a:r>
              <a:rPr lang="nl-NL" altLang="nl-NL" sz="2400" b="1" dirty="0">
                <a:solidFill>
                  <a:srgbClr val="000080"/>
                </a:solidFill>
                <a:latin typeface="JetBrains Mono"/>
              </a:rPr>
              <a:t> </a:t>
            </a:r>
            <a:r>
              <a:rPr lang="nl-NL" altLang="nl-NL" sz="2400" b="1" dirty="0" err="1">
                <a:solidFill>
                  <a:srgbClr val="000080"/>
                </a:solidFill>
                <a:latin typeface="JetBrains Mono"/>
              </a:rPr>
              <a:t>void</a:t>
            </a:r>
            <a:r>
              <a:rPr lang="nl-NL" altLang="nl-NL" sz="2400" b="1" dirty="0">
                <a:solidFill>
                  <a:srgbClr val="000080"/>
                </a:solidFill>
                <a:latin typeface="JetBrains Mono"/>
              </a:rPr>
              <a:t> </a:t>
            </a:r>
            <a:r>
              <a:rPr lang="nl-NL" altLang="nl-NL" sz="2400" dirty="0" err="1">
                <a:solidFill>
                  <a:srgbClr val="000000"/>
                </a:solidFill>
                <a:latin typeface="JetBrains Mono"/>
              </a:rPr>
              <a:t>veranderWaarde</a:t>
            </a:r>
            <a:r>
              <a:rPr lang="nl-NL" altLang="nl-NL" sz="2400" dirty="0">
                <a:solidFill>
                  <a:srgbClr val="000000"/>
                </a:solidFill>
                <a:latin typeface="JetBrains Mono"/>
              </a:rPr>
              <a:t> (</a:t>
            </a:r>
            <a:r>
              <a:rPr lang="nl-NL" altLang="nl-NL" sz="2400" b="1" dirty="0">
                <a:solidFill>
                  <a:srgbClr val="000080"/>
                </a:solidFill>
                <a:latin typeface="JetBrains Mono"/>
              </a:rPr>
              <a:t>double </a:t>
            </a:r>
            <a:r>
              <a:rPr lang="nl-NL" altLang="nl-NL" sz="2400" dirty="0">
                <a:solidFill>
                  <a:srgbClr val="000000"/>
                </a:solidFill>
                <a:latin typeface="JetBrains Mono"/>
              </a:rPr>
              <a:t>[] array)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2.     array [</a:t>
            </a:r>
            <a:r>
              <a:rPr lang="nl-NL" altLang="nl-NL" sz="2400" dirty="0">
                <a:solidFill>
                  <a:srgbClr val="0000FF"/>
                </a:solidFill>
                <a:latin typeface="JetBrains Mono"/>
              </a:rPr>
              <a:t>4</a:t>
            </a:r>
            <a:r>
              <a:rPr lang="nl-NL" altLang="nl-NL" sz="2400" dirty="0">
                <a:solidFill>
                  <a:srgbClr val="000000"/>
                </a:solidFill>
                <a:latin typeface="JetBrains Mono"/>
              </a:rPr>
              <a:t>] = </a:t>
            </a:r>
            <a:r>
              <a:rPr lang="nl-NL" altLang="nl-NL" sz="2400" dirty="0">
                <a:solidFill>
                  <a:srgbClr val="0000FF"/>
                </a:solidFill>
                <a:latin typeface="JetBrains Mono"/>
              </a:rPr>
              <a:t>10</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3.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4.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5. </a:t>
            </a:r>
            <a:r>
              <a:rPr lang="nl-NL" altLang="nl-NL" sz="2400" b="1" dirty="0">
                <a:solidFill>
                  <a:srgbClr val="000080"/>
                </a:solidFill>
                <a:latin typeface="JetBrains Mono"/>
              </a:rPr>
              <a:t>public </a:t>
            </a:r>
            <a:r>
              <a:rPr lang="nl-NL" altLang="nl-NL" sz="2400" b="1" dirty="0" err="1">
                <a:solidFill>
                  <a:srgbClr val="000080"/>
                </a:solidFill>
                <a:latin typeface="JetBrains Mono"/>
              </a:rPr>
              <a:t>static</a:t>
            </a:r>
            <a:r>
              <a:rPr lang="nl-NL" altLang="nl-NL" sz="2400" b="1" dirty="0">
                <a:solidFill>
                  <a:srgbClr val="000080"/>
                </a:solidFill>
                <a:latin typeface="JetBrains Mono"/>
              </a:rPr>
              <a:t> </a:t>
            </a:r>
            <a:r>
              <a:rPr lang="nl-NL" altLang="nl-NL" sz="2400" b="1" dirty="0" err="1">
                <a:solidFill>
                  <a:srgbClr val="000080"/>
                </a:solidFill>
                <a:latin typeface="JetBrains Mono"/>
              </a:rPr>
              <a:t>void</a:t>
            </a:r>
            <a:r>
              <a:rPr lang="nl-NL" altLang="nl-NL" sz="2400" b="1" dirty="0">
                <a:solidFill>
                  <a:srgbClr val="000080"/>
                </a:solidFill>
                <a:latin typeface="JetBrains Mono"/>
              </a:rPr>
              <a:t> </a:t>
            </a:r>
            <a:r>
              <a:rPr lang="nl-NL" altLang="nl-NL" sz="2400" dirty="0" err="1">
                <a:solidFill>
                  <a:srgbClr val="000000"/>
                </a:solidFill>
                <a:latin typeface="JetBrains Mono"/>
              </a:rPr>
              <a:t>main</a:t>
            </a:r>
            <a:r>
              <a:rPr lang="nl-NL" altLang="nl-NL" sz="2400" dirty="0">
                <a:solidFill>
                  <a:srgbClr val="000000"/>
                </a:solidFill>
                <a:latin typeface="JetBrains Mono"/>
              </a:rPr>
              <a:t> (String [] </a:t>
            </a:r>
            <a:r>
              <a:rPr lang="nl-NL" altLang="nl-NL" sz="2400" dirty="0" err="1">
                <a:solidFill>
                  <a:srgbClr val="000000"/>
                </a:solidFill>
                <a:latin typeface="JetBrains Mono"/>
              </a:rPr>
              <a:t>args</a:t>
            </a:r>
            <a:r>
              <a:rPr lang="nl-NL" altLang="nl-NL" sz="2400" dirty="0">
                <a:solidFill>
                  <a:srgbClr val="000000"/>
                </a:solidFill>
                <a:latin typeface="JetBrains Mono"/>
              </a:rPr>
              <a:t>) {</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6.     </a:t>
            </a:r>
            <a:r>
              <a:rPr lang="nl-NL" altLang="nl-NL" sz="2400" b="1" dirty="0">
                <a:solidFill>
                  <a:srgbClr val="000080"/>
                </a:solidFill>
                <a:latin typeface="JetBrains Mono"/>
              </a:rPr>
              <a:t>double </a:t>
            </a:r>
            <a:r>
              <a:rPr lang="nl-NL" altLang="nl-NL" sz="2400" dirty="0">
                <a:solidFill>
                  <a:srgbClr val="000000"/>
                </a:solidFill>
                <a:latin typeface="JetBrains Mono"/>
              </a:rPr>
              <a:t>[] </a:t>
            </a:r>
            <a:r>
              <a:rPr lang="nl-NL" altLang="nl-NL" sz="2400" dirty="0" err="1">
                <a:solidFill>
                  <a:srgbClr val="000000"/>
                </a:solidFill>
                <a:latin typeface="JetBrains Mono"/>
              </a:rPr>
              <a:t>values</a:t>
            </a:r>
            <a:r>
              <a:rPr lang="nl-NL" altLang="nl-NL" sz="2400" dirty="0">
                <a:solidFill>
                  <a:srgbClr val="000000"/>
                </a:solidFill>
                <a:latin typeface="JetBrains Mono"/>
              </a:rPr>
              <a:t> = </a:t>
            </a:r>
            <a:r>
              <a:rPr lang="nl-NL" altLang="nl-NL" sz="2400" b="1" dirty="0">
                <a:solidFill>
                  <a:srgbClr val="000080"/>
                </a:solidFill>
                <a:latin typeface="JetBrains Mono"/>
              </a:rPr>
              <a:t>new double </a:t>
            </a:r>
            <a:r>
              <a:rPr lang="nl-NL" altLang="nl-NL" sz="2400" dirty="0">
                <a:solidFill>
                  <a:srgbClr val="000000"/>
                </a:solidFill>
                <a:latin typeface="JetBrains Mono"/>
              </a:rPr>
              <a:t>[</a:t>
            </a:r>
            <a:r>
              <a:rPr lang="nl-NL" altLang="nl-NL" sz="2400" dirty="0">
                <a:solidFill>
                  <a:srgbClr val="0000FF"/>
                </a:solidFill>
                <a:latin typeface="JetBrains Mono"/>
              </a:rPr>
              <a:t>10</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7.     </a:t>
            </a:r>
            <a:r>
              <a:rPr lang="nl-NL" altLang="nl-NL" sz="2400" dirty="0" err="1">
                <a:solidFill>
                  <a:srgbClr val="000000"/>
                </a:solidFill>
                <a:latin typeface="JetBrains Mono"/>
              </a:rPr>
              <a:t>values</a:t>
            </a:r>
            <a:r>
              <a:rPr lang="nl-NL" altLang="nl-NL" sz="2400" dirty="0">
                <a:solidFill>
                  <a:srgbClr val="000000"/>
                </a:solidFill>
                <a:latin typeface="JetBrains Mono"/>
              </a:rPr>
              <a:t> [</a:t>
            </a:r>
            <a:r>
              <a:rPr lang="nl-NL" altLang="nl-NL" sz="2400" dirty="0">
                <a:solidFill>
                  <a:srgbClr val="0000FF"/>
                </a:solidFill>
                <a:latin typeface="JetBrains Mono"/>
              </a:rPr>
              <a:t>4</a:t>
            </a:r>
            <a:r>
              <a:rPr lang="nl-NL" altLang="nl-NL" sz="2400" dirty="0">
                <a:solidFill>
                  <a:srgbClr val="000000"/>
                </a:solidFill>
                <a:latin typeface="JetBrains Mono"/>
              </a:rPr>
              <a:t>] = </a:t>
            </a:r>
            <a:r>
              <a:rPr lang="nl-NL" altLang="nl-NL" sz="2400" dirty="0">
                <a:solidFill>
                  <a:srgbClr val="0000FF"/>
                </a:solidFill>
                <a:latin typeface="JetBrains Mono"/>
              </a:rPr>
              <a:t>35</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8.     </a:t>
            </a:r>
            <a:r>
              <a:rPr lang="nl-NL" altLang="nl-NL" sz="2400" i="1" dirty="0" err="1">
                <a:solidFill>
                  <a:srgbClr val="000000"/>
                </a:solidFill>
                <a:latin typeface="JetBrains Mono"/>
              </a:rPr>
              <a:t>veranderWaarde</a:t>
            </a:r>
            <a:r>
              <a:rPr lang="nl-NL" altLang="nl-NL" sz="2400" i="1" dirty="0">
                <a:solidFill>
                  <a:srgbClr val="000000"/>
                </a:solidFill>
                <a:latin typeface="JetBrains Mono"/>
              </a:rPr>
              <a:t> </a:t>
            </a:r>
            <a:r>
              <a:rPr lang="nl-NL" altLang="nl-NL" sz="2400" dirty="0">
                <a:solidFill>
                  <a:srgbClr val="000000"/>
                </a:solidFill>
                <a:latin typeface="JetBrains Mono"/>
              </a:rPr>
              <a:t>(</a:t>
            </a:r>
            <a:r>
              <a:rPr lang="nl-NL" altLang="nl-NL" sz="2400" dirty="0" err="1">
                <a:solidFill>
                  <a:srgbClr val="000000"/>
                </a:solidFill>
                <a:latin typeface="JetBrains Mono"/>
              </a:rPr>
              <a:t>values</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chemeClr val="bg1"/>
                </a:solidFill>
                <a:latin typeface="JetBrains Mono"/>
              </a:rPr>
              <a:t>0</a:t>
            </a:r>
            <a:r>
              <a:rPr lang="nl-NL" altLang="nl-NL" sz="2400" dirty="0">
                <a:solidFill>
                  <a:srgbClr val="000000"/>
                </a:solidFill>
                <a:latin typeface="JetBrains Mono"/>
              </a:rPr>
              <a:t>9.</a:t>
            </a:r>
            <a:br>
              <a:rPr lang="nl-NL" altLang="nl-NL" sz="2400" dirty="0">
                <a:solidFill>
                  <a:srgbClr val="000000"/>
                </a:solidFill>
                <a:latin typeface="JetBrains Mono"/>
              </a:rPr>
            </a:br>
            <a:r>
              <a:rPr lang="nl-NL" altLang="nl-NL" sz="2400" dirty="0">
                <a:solidFill>
                  <a:schemeClr val="tx1"/>
                </a:solidFill>
                <a:latin typeface="JetBrains Mono"/>
              </a:rPr>
              <a:t>1</a:t>
            </a:r>
            <a:r>
              <a:rPr lang="nl-NL" altLang="nl-NL" sz="2400" dirty="0">
                <a:solidFill>
                  <a:srgbClr val="000000"/>
                </a:solidFill>
                <a:latin typeface="JetBrains Mono"/>
              </a:rPr>
              <a:t>0.     </a:t>
            </a:r>
            <a:r>
              <a:rPr lang="nl-NL" altLang="nl-NL" sz="2400" b="1" dirty="0" err="1">
                <a:solidFill>
                  <a:srgbClr val="000080"/>
                </a:solidFill>
                <a:latin typeface="JetBrains Mono"/>
              </a:rPr>
              <a:t>for</a:t>
            </a:r>
            <a:r>
              <a:rPr lang="nl-NL" altLang="nl-NL" sz="2400" b="1" dirty="0">
                <a:solidFill>
                  <a:srgbClr val="000080"/>
                </a:solidFill>
                <a:latin typeface="JetBrains Mono"/>
              </a:rPr>
              <a:t> </a:t>
            </a:r>
            <a:r>
              <a:rPr lang="nl-NL" altLang="nl-NL" sz="2400" dirty="0">
                <a:solidFill>
                  <a:srgbClr val="000000"/>
                </a:solidFill>
                <a:latin typeface="JetBrains Mono"/>
              </a:rPr>
              <a:t>(</a:t>
            </a:r>
            <a:r>
              <a:rPr lang="nl-NL" altLang="nl-NL" sz="2400" b="1" dirty="0">
                <a:solidFill>
                  <a:srgbClr val="000080"/>
                </a:solidFill>
                <a:latin typeface="JetBrains Mono"/>
              </a:rPr>
              <a:t>double </a:t>
            </a:r>
            <a:r>
              <a:rPr lang="nl-NL" altLang="nl-NL" sz="2400" dirty="0" err="1">
                <a:solidFill>
                  <a:srgbClr val="000000"/>
                </a:solidFill>
                <a:latin typeface="JetBrains Mono"/>
              </a:rPr>
              <a:t>value</a:t>
            </a:r>
            <a:r>
              <a:rPr lang="nl-NL" altLang="nl-NL" sz="2400" dirty="0">
                <a:solidFill>
                  <a:srgbClr val="000000"/>
                </a:solidFill>
                <a:latin typeface="JetBrains Mono"/>
              </a:rPr>
              <a:t> : </a:t>
            </a:r>
            <a:r>
              <a:rPr lang="nl-NL" altLang="nl-NL" sz="2400" dirty="0" err="1">
                <a:solidFill>
                  <a:srgbClr val="000000"/>
                </a:solidFill>
                <a:latin typeface="JetBrains Mono"/>
              </a:rPr>
              <a:t>values</a:t>
            </a:r>
            <a:r>
              <a:rPr lang="nl-NL" altLang="nl-NL" sz="2400" dirty="0">
                <a:solidFill>
                  <a:srgbClr val="000000"/>
                </a:solidFill>
                <a:latin typeface="JetBrains Mono"/>
              </a:rPr>
              <a:t>) {</a:t>
            </a:r>
            <a:br>
              <a:rPr lang="nl-NL" altLang="nl-NL" sz="2400" dirty="0">
                <a:solidFill>
                  <a:srgbClr val="000000"/>
                </a:solidFill>
                <a:latin typeface="JetBrains Mono"/>
              </a:rPr>
            </a:br>
            <a:r>
              <a:rPr lang="nl-NL" altLang="nl-NL" sz="2400" dirty="0">
                <a:solidFill>
                  <a:srgbClr val="000000"/>
                </a:solidFill>
                <a:latin typeface="JetBrains Mono"/>
              </a:rPr>
              <a:t>11.         </a:t>
            </a:r>
            <a:r>
              <a:rPr lang="nl-NL" altLang="nl-NL" sz="2400" dirty="0" err="1">
                <a:solidFill>
                  <a:srgbClr val="000000"/>
                </a:solidFill>
                <a:latin typeface="JetBrains Mono"/>
              </a:rPr>
              <a:t>System.</a:t>
            </a:r>
            <a:r>
              <a:rPr lang="nl-NL" altLang="nl-NL" sz="2400" b="1" i="1" dirty="0" err="1">
                <a:solidFill>
                  <a:srgbClr val="660E7A"/>
                </a:solidFill>
                <a:latin typeface="JetBrains Mono"/>
              </a:rPr>
              <a:t>out</a:t>
            </a:r>
            <a:r>
              <a:rPr lang="nl-NL" altLang="nl-NL" sz="2400" dirty="0" err="1">
                <a:solidFill>
                  <a:srgbClr val="000000"/>
                </a:solidFill>
                <a:latin typeface="JetBrains Mono"/>
              </a:rPr>
              <a:t>.println</a:t>
            </a:r>
            <a:r>
              <a:rPr lang="nl-NL" altLang="nl-NL" sz="2400" dirty="0">
                <a:solidFill>
                  <a:srgbClr val="000000"/>
                </a:solidFill>
                <a:latin typeface="JetBrains Mono"/>
              </a:rPr>
              <a:t>(</a:t>
            </a:r>
            <a:r>
              <a:rPr lang="nl-NL" altLang="nl-NL" sz="2400" dirty="0" err="1">
                <a:solidFill>
                  <a:srgbClr val="000000"/>
                </a:solidFill>
                <a:latin typeface="JetBrains Mono"/>
              </a:rPr>
              <a:t>value</a:t>
            </a:r>
            <a:r>
              <a:rPr lang="nl-NL" altLang="nl-NL" sz="2400" dirty="0">
                <a:solidFill>
                  <a:srgbClr val="000000"/>
                </a:solidFill>
                <a:latin typeface="JetBrains Mono"/>
              </a:rPr>
              <a:t>);</a:t>
            </a:r>
            <a:br>
              <a:rPr lang="nl-NL" altLang="nl-NL" sz="2400" dirty="0">
                <a:solidFill>
                  <a:srgbClr val="000000"/>
                </a:solidFill>
                <a:latin typeface="JetBrains Mono"/>
              </a:rPr>
            </a:br>
            <a:r>
              <a:rPr lang="nl-NL" altLang="nl-NL" sz="2400" dirty="0">
                <a:solidFill>
                  <a:srgbClr val="000000"/>
                </a:solidFill>
                <a:latin typeface="JetBrains Mono"/>
              </a:rPr>
              <a:t>12.     }</a:t>
            </a:r>
            <a:br>
              <a:rPr lang="nl-NL" altLang="nl-NL" sz="2400" dirty="0">
                <a:solidFill>
                  <a:srgbClr val="000000"/>
                </a:solidFill>
                <a:latin typeface="JetBrains Mono"/>
              </a:rPr>
            </a:br>
            <a:r>
              <a:rPr lang="nl-NL" altLang="nl-NL" sz="2400" dirty="0">
                <a:solidFill>
                  <a:srgbClr val="000000"/>
                </a:solidFill>
                <a:latin typeface="JetBrains Mono"/>
              </a:rPr>
              <a:t>13. }</a:t>
            </a:r>
            <a:br>
              <a:rPr lang="nl-NL" altLang="nl-NL" sz="2400" dirty="0">
                <a:solidFill>
                  <a:srgbClr val="000000"/>
                </a:solidFill>
                <a:latin typeface="JetBrains Mono"/>
              </a:rPr>
            </a:br>
            <a:endParaRPr lang="nl-NL" altLang="nl-NL" sz="2400" dirty="0">
              <a:solidFill>
                <a:schemeClr val="tx1"/>
              </a:solidFill>
              <a:latin typeface="Arial" panose="020B0604020202020204" pitchFamily="34" charset="0"/>
            </a:endParaRPr>
          </a:p>
        </p:txBody>
      </p:sp>
      <p:pic>
        <p:nvPicPr>
          <p:cNvPr id="24" name="Afbeelding 23">
            <a:extLst>
              <a:ext uri="{FF2B5EF4-FFF2-40B4-BE49-F238E27FC236}">
                <a16:creationId xmlns:a16="http://schemas.microsoft.com/office/drawing/2014/main" id="{E6A8A196-1666-429A-8DD7-C0B9EEDC20A7}"/>
              </a:ext>
            </a:extLst>
          </p:cNvPr>
          <p:cNvPicPr>
            <a:picLocks noChangeAspect="1"/>
          </p:cNvPicPr>
          <p:nvPr/>
        </p:nvPicPr>
        <p:blipFill>
          <a:blip r:embed="rId3"/>
          <a:stretch>
            <a:fillRect/>
          </a:stretch>
        </p:blipFill>
        <p:spPr>
          <a:xfrm>
            <a:off x="7612914" y="2120691"/>
            <a:ext cx="4475966" cy="3789561"/>
          </a:xfrm>
          <a:prstGeom prst="rect">
            <a:avLst/>
          </a:prstGeom>
        </p:spPr>
      </p:pic>
      <p:pic>
        <p:nvPicPr>
          <p:cNvPr id="25" name="Afbeelding 24">
            <a:extLst>
              <a:ext uri="{FF2B5EF4-FFF2-40B4-BE49-F238E27FC236}">
                <a16:creationId xmlns:a16="http://schemas.microsoft.com/office/drawing/2014/main" id="{54A6C3D2-C33C-4011-8BD7-D082D0B58044}"/>
              </a:ext>
            </a:extLst>
          </p:cNvPr>
          <p:cNvPicPr>
            <a:picLocks noChangeAspect="1"/>
          </p:cNvPicPr>
          <p:nvPr/>
        </p:nvPicPr>
        <p:blipFill>
          <a:blip r:embed="rId4"/>
          <a:stretch>
            <a:fillRect/>
          </a:stretch>
        </p:blipFill>
        <p:spPr>
          <a:xfrm>
            <a:off x="7875180" y="3534546"/>
            <a:ext cx="2006011" cy="497399"/>
          </a:xfrm>
          <a:prstGeom prst="rect">
            <a:avLst/>
          </a:prstGeom>
        </p:spPr>
      </p:pic>
      <p:sp>
        <p:nvSpPr>
          <p:cNvPr id="26" name="Rectangle 1">
            <a:extLst>
              <a:ext uri="{FF2B5EF4-FFF2-40B4-BE49-F238E27FC236}">
                <a16:creationId xmlns:a16="http://schemas.microsoft.com/office/drawing/2014/main" id="{FC7158CA-7AFA-44A5-B316-2A57B8A47E1C}"/>
              </a:ext>
            </a:extLst>
          </p:cNvPr>
          <p:cNvSpPr txBox="1">
            <a:spLocks noChangeArrowheads="1"/>
          </p:cNvSpPr>
          <p:nvPr/>
        </p:nvSpPr>
        <p:spPr bwMode="auto">
          <a:xfrm>
            <a:off x="7903369" y="3589918"/>
            <a:ext cx="1161313" cy="369332"/>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nl-NL" altLang="nl-NL" sz="1800" dirty="0">
                <a:solidFill>
                  <a:schemeClr val="tx1"/>
                </a:solidFill>
                <a:latin typeface="Consolas" panose="020B0609020204030204" pitchFamily="49" charset="0"/>
              </a:rPr>
              <a:t>array</a:t>
            </a:r>
          </a:p>
        </p:txBody>
      </p:sp>
      <p:cxnSp>
        <p:nvCxnSpPr>
          <p:cNvPr id="27" name="Rechte verbindingslijn met pijl 26">
            <a:extLst>
              <a:ext uri="{FF2B5EF4-FFF2-40B4-BE49-F238E27FC236}">
                <a16:creationId xmlns:a16="http://schemas.microsoft.com/office/drawing/2014/main" id="{D49FE39A-202B-42BD-B1E9-D1EF89E5EE03}"/>
              </a:ext>
            </a:extLst>
          </p:cNvPr>
          <p:cNvCxnSpPr>
            <a:cxnSpLocks/>
          </p:cNvCxnSpPr>
          <p:nvPr/>
        </p:nvCxnSpPr>
        <p:spPr>
          <a:xfrm>
            <a:off x="9363740" y="3790006"/>
            <a:ext cx="893133" cy="0"/>
          </a:xfrm>
          <a:prstGeom prst="straightConnector1">
            <a:avLst/>
          </a:prstGeom>
          <a:ln w="222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8" name="Afbeelding 27">
            <a:extLst>
              <a:ext uri="{FF2B5EF4-FFF2-40B4-BE49-F238E27FC236}">
                <a16:creationId xmlns:a16="http://schemas.microsoft.com/office/drawing/2014/main" id="{0B8900B0-0CF9-4127-8047-266DEEDFCFDB}"/>
              </a:ext>
            </a:extLst>
          </p:cNvPr>
          <p:cNvPicPr>
            <a:picLocks noChangeAspect="1"/>
          </p:cNvPicPr>
          <p:nvPr/>
        </p:nvPicPr>
        <p:blipFill>
          <a:blip r:embed="rId5"/>
          <a:stretch>
            <a:fillRect/>
          </a:stretch>
        </p:blipFill>
        <p:spPr>
          <a:xfrm>
            <a:off x="7747591" y="5445800"/>
            <a:ext cx="2083984" cy="419436"/>
          </a:xfrm>
          <a:prstGeom prst="rect">
            <a:avLst/>
          </a:prstGeom>
        </p:spPr>
      </p:pic>
      <p:cxnSp>
        <p:nvCxnSpPr>
          <p:cNvPr id="33" name="Verbindingslijn: gebogen 32">
            <a:extLst>
              <a:ext uri="{FF2B5EF4-FFF2-40B4-BE49-F238E27FC236}">
                <a16:creationId xmlns:a16="http://schemas.microsoft.com/office/drawing/2014/main" id="{33CC1CDF-F205-48B1-BE86-C05D39775D26}"/>
              </a:ext>
            </a:extLst>
          </p:cNvPr>
          <p:cNvCxnSpPr>
            <a:cxnSpLocks/>
            <a:endCxn id="25" idx="1"/>
          </p:cNvCxnSpPr>
          <p:nvPr/>
        </p:nvCxnSpPr>
        <p:spPr>
          <a:xfrm>
            <a:off x="3345712" y="2211572"/>
            <a:ext cx="4529468" cy="1571674"/>
          </a:xfrm>
          <a:prstGeom prst="bentConnector3">
            <a:avLst>
              <a:gd name="adj1" fmla="val -547"/>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Verbindingslijn: gebogen 34">
            <a:extLst>
              <a:ext uri="{FF2B5EF4-FFF2-40B4-BE49-F238E27FC236}">
                <a16:creationId xmlns:a16="http://schemas.microsoft.com/office/drawing/2014/main" id="{78A7E1B5-9E2A-49AA-B637-AE6D8D3FD010}"/>
              </a:ext>
            </a:extLst>
          </p:cNvPr>
          <p:cNvCxnSpPr>
            <a:cxnSpLocks/>
          </p:cNvCxnSpPr>
          <p:nvPr/>
        </p:nvCxnSpPr>
        <p:spPr>
          <a:xfrm>
            <a:off x="4834270" y="2020186"/>
            <a:ext cx="6592600" cy="1967345"/>
          </a:xfrm>
          <a:prstGeom prst="bentConnector3">
            <a:avLst>
              <a:gd name="adj1" fmla="val 99997"/>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ep 35">
            <a:extLst>
              <a:ext uri="{FF2B5EF4-FFF2-40B4-BE49-F238E27FC236}">
                <a16:creationId xmlns:a16="http://schemas.microsoft.com/office/drawing/2014/main" id="{A4C5F04D-AAA1-4699-A4A8-EE5B9CBE78B4}"/>
              </a:ext>
            </a:extLst>
          </p:cNvPr>
          <p:cNvGrpSpPr/>
          <p:nvPr/>
        </p:nvGrpSpPr>
        <p:grpSpPr>
          <a:xfrm>
            <a:off x="11108311" y="4067385"/>
            <a:ext cx="180000" cy="180000"/>
            <a:chOff x="9485745" y="4304897"/>
            <a:chExt cx="1080000" cy="1086211"/>
          </a:xfrm>
        </p:grpSpPr>
        <p:cxnSp>
          <p:nvCxnSpPr>
            <p:cNvPr id="37" name="Rechte verbindingslijn 36">
              <a:extLst>
                <a:ext uri="{FF2B5EF4-FFF2-40B4-BE49-F238E27FC236}">
                  <a16:creationId xmlns:a16="http://schemas.microsoft.com/office/drawing/2014/main" id="{1834C02B-E724-436C-878E-DB34D173A5B0}"/>
                </a:ext>
              </a:extLst>
            </p:cNvPr>
            <p:cNvCxnSpPr>
              <a:cxnSpLocks/>
            </p:cNvCxnSpPr>
            <p:nvPr/>
          </p:nvCxnSpPr>
          <p:spPr>
            <a:xfrm>
              <a:off x="9485745" y="4304897"/>
              <a:ext cx="1080000" cy="107924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BBCE7C4D-9DD4-496C-9236-FEDCABE961E7}"/>
                </a:ext>
              </a:extLst>
            </p:cNvPr>
            <p:cNvCxnSpPr>
              <a:cxnSpLocks/>
            </p:cNvCxnSpPr>
            <p:nvPr/>
          </p:nvCxnSpPr>
          <p:spPr>
            <a:xfrm flipH="1">
              <a:off x="9485745" y="4311860"/>
              <a:ext cx="1080000" cy="107924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9" name="Rectangle 1">
            <a:extLst>
              <a:ext uri="{FF2B5EF4-FFF2-40B4-BE49-F238E27FC236}">
                <a16:creationId xmlns:a16="http://schemas.microsoft.com/office/drawing/2014/main" id="{33078C58-0156-4970-91A5-49E6D3E19972}"/>
              </a:ext>
            </a:extLst>
          </p:cNvPr>
          <p:cNvSpPr txBox="1">
            <a:spLocks noChangeArrowheads="1"/>
          </p:cNvSpPr>
          <p:nvPr/>
        </p:nvSpPr>
        <p:spPr bwMode="auto">
          <a:xfrm>
            <a:off x="11235896" y="4002313"/>
            <a:ext cx="410300" cy="323165"/>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nl-NL" altLang="nl-NL" sz="1500" dirty="0">
                <a:solidFill>
                  <a:schemeClr val="tx1"/>
                </a:solidFill>
                <a:latin typeface="Consolas" panose="020B0609020204030204" pitchFamily="49" charset="0"/>
              </a:rPr>
              <a:t>10</a:t>
            </a:r>
          </a:p>
        </p:txBody>
      </p:sp>
      <p:sp>
        <p:nvSpPr>
          <p:cNvPr id="9" name="Titel 8"/>
          <p:cNvSpPr>
            <a:spLocks noGrp="1"/>
          </p:cNvSpPr>
          <p:nvPr>
            <p:ph type="title"/>
          </p:nvPr>
        </p:nvSpPr>
        <p:spPr>
          <a:xfrm>
            <a:off x="2271863" y="663073"/>
            <a:ext cx="9920137" cy="428835"/>
          </a:xfrm>
        </p:spPr>
        <p:txBody>
          <a:bodyPr/>
          <a:lstStyle/>
          <a:p>
            <a:r>
              <a:rPr lang="nl-NL" dirty="0"/>
              <a:t>Een array als parameter in het geheugen</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43</a:t>
            </a:fld>
            <a:endParaRPr lang="en-GB" dirty="0"/>
          </a:p>
        </p:txBody>
      </p:sp>
      <p:sp>
        <p:nvSpPr>
          <p:cNvPr id="4" name="Rechthoek 3">
            <a:extLst>
              <a:ext uri="{FF2B5EF4-FFF2-40B4-BE49-F238E27FC236}">
                <a16:creationId xmlns:a16="http://schemas.microsoft.com/office/drawing/2014/main" id="{71A2D630-920D-47AE-8344-9F04670A728D}"/>
              </a:ext>
            </a:extLst>
          </p:cNvPr>
          <p:cNvSpPr/>
          <p:nvPr/>
        </p:nvSpPr>
        <p:spPr>
          <a:xfrm>
            <a:off x="2133600" y="1383981"/>
            <a:ext cx="7024990" cy="4968659"/>
          </a:xfrm>
          <a:prstGeom prst="rect">
            <a:avLst/>
          </a:prstGeom>
          <a:solidFill>
            <a:schemeClr val="bg1">
              <a:lumMod val="85000"/>
              <a:alpha val="71000"/>
            </a:schemeClr>
          </a:solidFill>
          <a:ln w="47625" cap="flat" cmpd="sng" algn="ctr">
            <a:solidFill>
              <a:schemeClr val="bg1">
                <a:lumMod val="85000"/>
              </a:schemeClr>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r>
              <a:rPr kumimoji="0" lang="nl-NL" sz="6600" b="0" i="0" u="none" strike="noStrike" kern="0" cap="none" spc="0" normalizeH="0" baseline="0" noProof="0" dirty="0">
                <a:ln>
                  <a:noFill/>
                </a:ln>
                <a:effectLst/>
                <a:uLnTx/>
                <a:uFillTx/>
                <a:latin typeface="Calibri" panose="020F0502020204030204"/>
                <a:ea typeface="+mn-ea"/>
                <a:cs typeface="+mn-cs"/>
              </a:rPr>
              <a:t>DEMO</a:t>
            </a:r>
          </a:p>
        </p:txBody>
      </p:sp>
      <p:cxnSp>
        <p:nvCxnSpPr>
          <p:cNvPr id="19" name="Verbindingslijn: gebogen 18">
            <a:extLst>
              <a:ext uri="{FF2B5EF4-FFF2-40B4-BE49-F238E27FC236}">
                <a16:creationId xmlns:a16="http://schemas.microsoft.com/office/drawing/2014/main" id="{61E939EC-B213-40B0-ADE9-A2EBEFA37DBD}"/>
              </a:ext>
            </a:extLst>
          </p:cNvPr>
          <p:cNvCxnSpPr>
            <a:cxnSpLocks/>
          </p:cNvCxnSpPr>
          <p:nvPr/>
        </p:nvCxnSpPr>
        <p:spPr>
          <a:xfrm>
            <a:off x="3916907" y="2211572"/>
            <a:ext cx="6354146" cy="1957819"/>
          </a:xfrm>
          <a:prstGeom prst="bentConnector3">
            <a:avLst>
              <a:gd name="adj1" fmla="val -367"/>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12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25940" y="1170298"/>
            <a:ext cx="9766060" cy="428835"/>
          </a:xfrm>
        </p:spPr>
        <p:txBody>
          <a:bodyPr/>
          <a:lstStyle/>
          <a:p>
            <a:r>
              <a:rPr lang="nl-NL" dirty="0"/>
              <a:t>Proeftoets</a:t>
            </a:r>
          </a:p>
        </p:txBody>
      </p:sp>
      <p:sp>
        <p:nvSpPr>
          <p:cNvPr id="4" name="Tijdelijke aanduiding voor dianummer 3"/>
          <p:cNvSpPr>
            <a:spLocks noGrp="1"/>
          </p:cNvSpPr>
          <p:nvPr>
            <p:ph type="sldNum" sz="quarter" idx="4"/>
          </p:nvPr>
        </p:nvSpPr>
        <p:spPr/>
        <p:txBody>
          <a:bodyPr/>
          <a:lstStyle/>
          <a:p>
            <a:pPr marL="25400" marR="0" lvl="0" indent="0" algn="r" defTabSz="914400" rtl="0" eaLnBrk="1" fontAlgn="auto" latinLnBrk="0" hangingPunct="1">
              <a:lnSpc>
                <a:spcPts val="1425"/>
              </a:lnSpc>
              <a:spcBef>
                <a:spcPts val="0"/>
              </a:spcBef>
              <a:spcAft>
                <a:spcPts val="0"/>
              </a:spcAft>
              <a:buClrTx/>
              <a:buSzTx/>
              <a:buFontTx/>
              <a:buNone/>
              <a:tabLst/>
              <a:defRPr/>
            </a:pPr>
            <a:fld id="{68BC35B1-DB37-4D69-B23B-4C9E9B475BB5}" type="slidenum">
              <a:rPr kumimoji="0" lang="en-GB" sz="1050" b="0" i="0" u="none" strike="noStrike" kern="1200" cap="none" spc="0" normalizeH="0" baseline="0" noProof="0" smtClean="0">
                <a:ln>
                  <a:noFill/>
                </a:ln>
                <a:solidFill>
                  <a:srgbClr val="213343"/>
                </a:solidFill>
                <a:effectLst/>
                <a:uLnTx/>
                <a:uFillTx/>
                <a:latin typeface="Arial"/>
                <a:ea typeface="+mn-ea"/>
                <a:cs typeface="Arial"/>
              </a:rPr>
              <a:pPr marL="25400" marR="0" lvl="0" indent="0" algn="r" defTabSz="914400" rtl="0" eaLnBrk="1" fontAlgn="auto" latinLnBrk="0" hangingPunct="1">
                <a:lnSpc>
                  <a:spcPts val="1425"/>
                </a:lnSpc>
                <a:spcBef>
                  <a:spcPts val="0"/>
                </a:spcBef>
                <a:spcAft>
                  <a:spcPts val="0"/>
                </a:spcAft>
                <a:buClrTx/>
                <a:buSzTx/>
                <a:buFontTx/>
                <a:buNone/>
                <a:tabLst/>
                <a:defRPr/>
              </a:pPr>
              <a:t>44</a:t>
            </a:fld>
            <a:endParaRPr kumimoji="0" lang="en-GB" sz="1050" b="0" i="0" u="none" strike="noStrike" kern="1200" cap="none" spc="0" normalizeH="0" baseline="0" noProof="0" dirty="0">
              <a:ln>
                <a:noFill/>
              </a:ln>
              <a:solidFill>
                <a:srgbClr val="213343"/>
              </a:solidFill>
              <a:effectLst/>
              <a:uLnTx/>
              <a:uFillTx/>
              <a:latin typeface="Arial"/>
              <a:ea typeface="+mn-ea"/>
              <a:cs typeface="Arial"/>
            </a:endParaRPr>
          </a:p>
        </p:txBody>
      </p:sp>
      <p:sp>
        <p:nvSpPr>
          <p:cNvPr id="3" name="Tijdelijke aanduiding voor inhoud 9">
            <a:extLst>
              <a:ext uri="{FF2B5EF4-FFF2-40B4-BE49-F238E27FC236}">
                <a16:creationId xmlns:a16="http://schemas.microsoft.com/office/drawing/2014/main" id="{6BF89E23-4F09-8A4C-77A0-E0A33C0ED662}"/>
              </a:ext>
            </a:extLst>
          </p:cNvPr>
          <p:cNvSpPr>
            <a:spLocks noGrp="1"/>
          </p:cNvSpPr>
          <p:nvPr>
            <p:ph idx="1"/>
          </p:nvPr>
        </p:nvSpPr>
        <p:spPr>
          <a:xfrm>
            <a:off x="2337586" y="1752600"/>
            <a:ext cx="9110749" cy="4076700"/>
          </a:xfrm>
          <a:solidFill>
            <a:schemeClr val="bg1">
              <a:lumMod val="85000"/>
            </a:schemeClr>
          </a:solidFill>
        </p:spPr>
        <p:txBody>
          <a:bodyPr vert="horz" lIns="91440" tIns="45720" rIns="91440" bIns="45720" rtlCol="0" anchor="t">
            <a:normAutofit/>
          </a:bodyPr>
          <a:lstStyle/>
          <a:p>
            <a:pPr marL="273050" lvl="1" indent="0">
              <a:buNone/>
            </a:pPr>
            <a:r>
              <a:rPr lang="nl-NL" sz="2400" dirty="0">
                <a:cs typeface="Arial"/>
              </a:rPr>
              <a:t>Vragen 3 t/m 6</a:t>
            </a:r>
          </a:p>
        </p:txBody>
      </p:sp>
      <p:sp>
        <p:nvSpPr>
          <p:cNvPr id="5" name="Tijdelijke aanduiding voor voettekst 4">
            <a:extLst>
              <a:ext uri="{FF2B5EF4-FFF2-40B4-BE49-F238E27FC236}">
                <a16:creationId xmlns:a16="http://schemas.microsoft.com/office/drawing/2014/main" id="{10E32A26-186D-7B95-6B1C-EC52FF738178}"/>
              </a:ext>
            </a:extLst>
          </p:cNvPr>
          <p:cNvSpPr>
            <a:spLocks noGrp="1"/>
          </p:cNvSpPr>
          <p:nvPr>
            <p:ph type="ftr" sz="quarter" idx="3"/>
          </p:nvPr>
        </p:nvSpPr>
        <p:spPr/>
        <p:txBody>
          <a:bodyPr/>
          <a:lstStyle/>
          <a:p>
            <a:pPr marL="12700" marR="0" lvl="0" indent="0" algn="l" defTabSz="914400" rtl="0" eaLnBrk="1" fontAlgn="auto" latinLnBrk="0" hangingPunct="1">
              <a:lnSpc>
                <a:spcPts val="1535"/>
              </a:lnSpc>
              <a:spcBef>
                <a:spcPts val="0"/>
              </a:spcBef>
              <a:spcAft>
                <a:spcPts val="0"/>
              </a:spcAft>
              <a:buClrTx/>
              <a:buSzTx/>
              <a:buFontTx/>
              <a:buNone/>
              <a:tabLst/>
              <a:defRPr/>
            </a:pPr>
            <a:r>
              <a:rPr kumimoji="0" lang="en-US" sz="1100" b="0" i="1" u="none" strike="noStrike" kern="1200" cap="none" spc="0" normalizeH="0" baseline="0" noProof="0">
                <a:ln>
                  <a:noFill/>
                </a:ln>
                <a:solidFill>
                  <a:srgbClr val="213343"/>
                </a:solidFill>
                <a:effectLst/>
                <a:uLnTx/>
                <a:uFillTx/>
                <a:latin typeface="Arial"/>
                <a:ea typeface="+mn-ea"/>
                <a:cs typeface="Arial"/>
              </a:rPr>
              <a:t>Programming 2 - Instructiecollege lesweek 12 - Arrays &amp; Common Array Algoritmes</a:t>
            </a:r>
            <a:endParaRPr kumimoji="0" lang="nl-NL" sz="1100" b="0" i="1" u="none" strike="noStrike" kern="1200" cap="none" spc="0" normalizeH="0" baseline="0" noProof="0" dirty="0">
              <a:ln>
                <a:noFill/>
              </a:ln>
              <a:solidFill>
                <a:srgbClr val="213343"/>
              </a:solidFill>
              <a:effectLst/>
              <a:uLnTx/>
              <a:uFillTx/>
              <a:latin typeface="Arial"/>
              <a:ea typeface="+mn-ea"/>
              <a:cs typeface="Arial"/>
            </a:endParaRPr>
          </a:p>
        </p:txBody>
      </p:sp>
    </p:spTree>
    <p:extLst>
      <p:ext uri="{BB962C8B-B14F-4D97-AF65-F5344CB8AC3E}">
        <p14:creationId xmlns:p14="http://schemas.microsoft.com/office/powerpoint/2010/main" val="410384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Demo van </a:t>
            </a:r>
            <a:r>
              <a:rPr lang="nl-NL" i="1" dirty="0" err="1"/>
              <a:t>Filling</a:t>
            </a:r>
            <a:r>
              <a:rPr lang="nl-NL" i="1" dirty="0"/>
              <a:t> </a:t>
            </a:r>
            <a:r>
              <a:rPr lang="nl-NL" i="1" dirty="0" err="1"/>
              <a:t>an</a:t>
            </a:r>
            <a:r>
              <a:rPr lang="nl-NL" i="1" dirty="0"/>
              <a:t> Array</a:t>
            </a:r>
            <a:endParaRPr lang="nl-NL" dirty="0"/>
          </a:p>
        </p:txBody>
      </p:sp>
      <p:sp>
        <p:nvSpPr>
          <p:cNvPr id="10" name="Tijdelijke aanduiding voor inhoud 9"/>
          <p:cNvSpPr>
            <a:spLocks noGrp="1"/>
          </p:cNvSpPr>
          <p:nvPr>
            <p:ph idx="1"/>
          </p:nvPr>
        </p:nvSpPr>
        <p:spPr>
          <a:xfrm>
            <a:off x="2337586" y="1365528"/>
            <a:ext cx="9110749" cy="4896124"/>
          </a:xfrm>
        </p:spPr>
        <p:txBody>
          <a:bodyPr vert="horz" lIns="91440" tIns="45720" rIns="91440" bIns="45720" rtlCol="0" anchor="t">
            <a:noAutofit/>
          </a:bodyPr>
          <a:lstStyle/>
          <a:p>
            <a:r>
              <a:rPr lang="nl-NL" sz="1900" dirty="0">
                <a:solidFill>
                  <a:schemeClr val="tx1"/>
                </a:solidFill>
              </a:rPr>
              <a:t>Declareer een Array, waarin 5 gehele getallen opgeslagen kunnen worden</a:t>
            </a:r>
          </a:p>
          <a:p>
            <a:r>
              <a:rPr lang="nl-NL" sz="1900" dirty="0">
                <a:solidFill>
                  <a:schemeClr val="tx1"/>
                </a:solidFill>
              </a:rPr>
              <a:t>Voer maximaal 5 gehele getallen in (sluit eventueel eerder af met ‘q’)</a:t>
            </a:r>
          </a:p>
          <a:p>
            <a:r>
              <a:rPr lang="nl-NL" sz="1900" dirty="0">
                <a:solidFill>
                  <a:schemeClr val="tx1"/>
                </a:solidFill>
              </a:rPr>
              <a:t>Sla de ingevoerde getallen op in de Array en toon ze daarna op het scherm</a:t>
            </a:r>
          </a:p>
          <a:p>
            <a:r>
              <a:rPr lang="nl-NL" sz="1900" dirty="0">
                <a:solidFill>
                  <a:srgbClr val="FF0000"/>
                </a:solidFill>
              </a:rPr>
              <a:t>Waarom kun je de getallen niet tonen met een </a:t>
            </a:r>
            <a:r>
              <a:rPr lang="nl-NL" sz="1900" dirty="0" err="1">
                <a:solidFill>
                  <a:srgbClr val="FF0000"/>
                </a:solidFill>
              </a:rPr>
              <a:t>enhanced</a:t>
            </a:r>
            <a:r>
              <a:rPr lang="nl-NL" sz="1900" dirty="0">
                <a:solidFill>
                  <a:srgbClr val="FF0000"/>
                </a:solidFill>
              </a:rPr>
              <a:t> loop?</a:t>
            </a:r>
            <a:endParaRPr lang="nl-NL" sz="1900" b="1" dirty="0">
              <a:solidFill>
                <a:schemeClr val="tx1"/>
              </a:solidFill>
            </a:endParaRPr>
          </a:p>
          <a:p>
            <a:r>
              <a:rPr lang="nl-NL" sz="1900" b="1" dirty="0">
                <a:solidFill>
                  <a:schemeClr val="tx1"/>
                </a:solidFill>
              </a:rPr>
              <a:t>Demo met een voorbeeld:</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45</a:t>
            </a:fld>
            <a:endParaRPr lang="en-GB" dirty="0"/>
          </a:p>
        </p:txBody>
      </p:sp>
      <p:sp>
        <p:nvSpPr>
          <p:cNvPr id="11" name="Content Placeholder 2">
            <a:extLst>
              <a:ext uri="{FF2B5EF4-FFF2-40B4-BE49-F238E27FC236}">
                <a16:creationId xmlns:a16="http://schemas.microsoft.com/office/drawing/2014/main" id="{6F29D328-79B8-43AA-AD35-2C40607B8239}"/>
              </a:ext>
            </a:extLst>
          </p:cNvPr>
          <p:cNvSpPr txBox="1">
            <a:spLocks/>
          </p:cNvSpPr>
          <p:nvPr/>
        </p:nvSpPr>
        <p:spPr bwMode="auto">
          <a:xfrm>
            <a:off x="2679861" y="3410137"/>
            <a:ext cx="9111600" cy="2572444"/>
          </a:xfrm>
          <a:prstGeom prst="rect">
            <a:avLst/>
          </a:prstGeom>
          <a:solidFill>
            <a:srgbClr val="D9D9D9"/>
          </a:solidFill>
          <a:ln w="9525">
            <a:solidFill>
              <a:schemeClr val="tx2"/>
            </a:solidFill>
            <a:miter lim="800000"/>
            <a:headEnd/>
            <a:tailEnd/>
          </a:ln>
          <a:effectLst>
            <a:outerShdw blurRad="50800" dist="38100" dir="18900000" algn="bl" rotWithShape="0">
              <a:srgbClr val="808080">
                <a:alpha val="39998"/>
              </a:srgbClr>
            </a:outerShdw>
          </a:effectLst>
        </p:spPr>
        <p:txBody>
          <a:bodyPr anchor="t" anchorCtr="0"/>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Voer</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een</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getal</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in (of sluit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af</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met ‘q’): 1</a:t>
            </a:r>
          </a:p>
          <a:p>
            <a:pPr marL="0" marR="0" lvl="0" indent="0" defTabSz="914400" rtl="0" eaLnBrk="0" fontAlgn="base" latinLnBrk="0" hangingPunct="0">
              <a:lnSpc>
                <a:spcPct val="100000"/>
              </a:lnSpc>
              <a:spcBef>
                <a:spcPct val="0"/>
              </a:spcBef>
              <a:spcAft>
                <a:spcPct val="0"/>
              </a:spcAft>
              <a:buClrTx/>
              <a:buSzTx/>
              <a:buFontTx/>
              <a:buNone/>
              <a:tabLst/>
              <a:defRPr/>
            </a:pPr>
            <a:r>
              <a:rPr lang="en-US" altLang="en-US" sz="2000" dirty="0" err="1">
                <a:solidFill>
                  <a:prstClr val="black"/>
                </a:solidFill>
                <a:latin typeface="Consolas" panose="020B0609020204030204" pitchFamily="49" charset="0"/>
              </a:rPr>
              <a:t>Voer</a:t>
            </a:r>
            <a:r>
              <a:rPr lang="en-US" altLang="en-US" sz="2000" dirty="0">
                <a:solidFill>
                  <a:prstClr val="black"/>
                </a:solidFill>
                <a:latin typeface="Consolas" panose="020B0609020204030204" pitchFamily="49" charset="0"/>
              </a:rPr>
              <a:t> </a:t>
            </a:r>
            <a:r>
              <a:rPr lang="en-US" altLang="en-US" sz="2000" dirty="0" err="1">
                <a:solidFill>
                  <a:prstClr val="black"/>
                </a:solidFill>
                <a:latin typeface="Consolas" panose="020B0609020204030204" pitchFamily="49" charset="0"/>
              </a:rPr>
              <a:t>een</a:t>
            </a:r>
            <a:r>
              <a:rPr lang="en-US" altLang="en-US" sz="2000" dirty="0">
                <a:solidFill>
                  <a:prstClr val="black"/>
                </a:solidFill>
                <a:latin typeface="Consolas" panose="020B0609020204030204" pitchFamily="49" charset="0"/>
              </a:rPr>
              <a:t> </a:t>
            </a:r>
            <a:r>
              <a:rPr lang="en-US" altLang="en-US" sz="2000" dirty="0" err="1">
                <a:solidFill>
                  <a:prstClr val="black"/>
                </a:solidFill>
                <a:latin typeface="Consolas" panose="020B0609020204030204" pitchFamily="49" charset="0"/>
              </a:rPr>
              <a:t>getal</a:t>
            </a:r>
            <a:r>
              <a:rPr lang="en-US" altLang="en-US" sz="2000" dirty="0">
                <a:solidFill>
                  <a:prstClr val="black"/>
                </a:solidFill>
                <a:latin typeface="Consolas" panose="020B0609020204030204" pitchFamily="49" charset="0"/>
              </a:rPr>
              <a:t> in (of sluit </a:t>
            </a:r>
            <a:r>
              <a:rPr lang="en-US" altLang="en-US" sz="2000" dirty="0" err="1">
                <a:solidFill>
                  <a:prstClr val="black"/>
                </a:solidFill>
                <a:latin typeface="Consolas" panose="020B0609020204030204" pitchFamily="49" charset="0"/>
              </a:rPr>
              <a:t>af</a:t>
            </a:r>
            <a:r>
              <a:rPr lang="en-US" altLang="en-US" sz="2000" dirty="0">
                <a:solidFill>
                  <a:prstClr val="black"/>
                </a:solidFill>
                <a:latin typeface="Consolas" panose="020B0609020204030204" pitchFamily="49" charset="0"/>
              </a:rPr>
              <a:t> met ‘q’): 2</a:t>
            </a:r>
          </a:p>
          <a:p>
            <a:pPr marL="0" marR="0" lvl="0" indent="0"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Voer</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een</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getal</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in (of sluit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af</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met ‘q’): q</a:t>
            </a:r>
          </a:p>
          <a:p>
            <a:pPr marL="0" marR="0" lvl="0" indent="0" defTabSz="914400" rtl="0" eaLnBrk="0" fontAlgn="base" latinLnBrk="0" hangingPunct="0">
              <a:lnSpc>
                <a:spcPct val="100000"/>
              </a:lnSpc>
              <a:spcBef>
                <a:spcPct val="0"/>
              </a:spcBef>
              <a:spcAft>
                <a:spcPct val="0"/>
              </a:spcAft>
              <a:buClrTx/>
              <a:buSzTx/>
              <a:buFontTx/>
              <a:buNone/>
              <a:tabLst/>
              <a:defRPr/>
            </a:pPr>
            <a:endParaRPr lang="en-US" altLang="en-US" sz="2000" dirty="0">
              <a:solidFill>
                <a:prstClr val="black"/>
              </a:solidFill>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en-US" sz="2000" dirty="0">
                <a:solidFill>
                  <a:prstClr val="black"/>
                </a:solidFill>
                <a:latin typeface="Consolas" panose="020B0609020204030204" pitchFamily="49" charset="0"/>
              </a:rPr>
              <a:t>U </a:t>
            </a:r>
            <a:r>
              <a:rPr lang="en-US" altLang="en-US" sz="2000" dirty="0" err="1">
                <a:solidFill>
                  <a:prstClr val="black"/>
                </a:solidFill>
                <a:latin typeface="Consolas" panose="020B0609020204030204" pitchFamily="49" charset="0"/>
              </a:rPr>
              <a:t>heeft</a:t>
            </a:r>
            <a:r>
              <a:rPr lang="en-US" altLang="en-US" sz="2000" dirty="0">
                <a:solidFill>
                  <a:prstClr val="black"/>
                </a:solidFill>
                <a:latin typeface="Consolas" panose="020B0609020204030204" pitchFamily="49" charset="0"/>
              </a:rPr>
              <a:t> de </a:t>
            </a:r>
            <a:r>
              <a:rPr lang="en-US" altLang="en-US" sz="2000" dirty="0" err="1">
                <a:solidFill>
                  <a:prstClr val="black"/>
                </a:solidFill>
                <a:latin typeface="Consolas" panose="020B0609020204030204" pitchFamily="49" charset="0"/>
              </a:rPr>
              <a:t>volgende</a:t>
            </a:r>
            <a:r>
              <a:rPr lang="en-US" altLang="en-US" sz="2000" dirty="0">
                <a:solidFill>
                  <a:prstClr val="black"/>
                </a:solidFill>
                <a:latin typeface="Consolas" panose="020B0609020204030204" pitchFamily="49" charset="0"/>
              </a:rPr>
              <a:t> </a:t>
            </a:r>
            <a:r>
              <a:rPr lang="en-US" altLang="en-US" sz="2000" dirty="0" err="1">
                <a:solidFill>
                  <a:prstClr val="black"/>
                </a:solidFill>
                <a:latin typeface="Consolas" panose="020B0609020204030204" pitchFamily="49" charset="0"/>
              </a:rPr>
              <a:t>getallen</a:t>
            </a:r>
            <a:r>
              <a:rPr lang="en-US" altLang="en-US" sz="2000" dirty="0">
                <a:solidFill>
                  <a:prstClr val="black"/>
                </a:solidFill>
                <a:latin typeface="Consolas" panose="020B0609020204030204" pitchFamily="49" charset="0"/>
              </a:rPr>
              <a:t> </a:t>
            </a:r>
            <a:r>
              <a:rPr lang="en-US" altLang="en-US" sz="2000" dirty="0" err="1">
                <a:solidFill>
                  <a:prstClr val="black"/>
                </a:solidFill>
                <a:latin typeface="Consolas" panose="020B0609020204030204" pitchFamily="49" charset="0"/>
              </a:rPr>
              <a:t>ingevoerd</a:t>
            </a:r>
            <a:r>
              <a:rPr lang="en-US" altLang="en-US" sz="2000" dirty="0">
                <a:solidFill>
                  <a:prstClr val="black"/>
                </a:solidFill>
                <a:latin typeface="Consolas" panose="020B0609020204030204" pitchFamily="49" charset="0"/>
              </a:rPr>
              <a:t>: 1, 2.</a:t>
            </a:r>
          </a:p>
        </p:txBody>
      </p:sp>
    </p:spTree>
    <p:extLst>
      <p:ext uri="{BB962C8B-B14F-4D97-AF65-F5344CB8AC3E}">
        <p14:creationId xmlns:p14="http://schemas.microsoft.com/office/powerpoint/2010/main" val="324489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Demo van </a:t>
            </a:r>
            <a:r>
              <a:rPr lang="nl-NL" i="1" dirty="0" err="1"/>
              <a:t>Average</a:t>
            </a:r>
            <a:endParaRPr lang="nl-NL" dirty="0"/>
          </a:p>
        </p:txBody>
      </p:sp>
      <p:sp>
        <p:nvSpPr>
          <p:cNvPr id="10" name="Tijdelijke aanduiding voor inhoud 9"/>
          <p:cNvSpPr>
            <a:spLocks noGrp="1"/>
          </p:cNvSpPr>
          <p:nvPr>
            <p:ph idx="1"/>
          </p:nvPr>
        </p:nvSpPr>
        <p:spPr>
          <a:xfrm>
            <a:off x="2337586" y="1365528"/>
            <a:ext cx="9110749" cy="4896124"/>
          </a:xfrm>
        </p:spPr>
        <p:txBody>
          <a:bodyPr vert="horz" lIns="91440" tIns="45720" rIns="91440" bIns="45720" rtlCol="0" anchor="t">
            <a:noAutofit/>
          </a:bodyPr>
          <a:lstStyle/>
          <a:p>
            <a:r>
              <a:rPr lang="nl-NL" sz="1900" dirty="0">
                <a:solidFill>
                  <a:schemeClr val="tx1"/>
                </a:solidFill>
              </a:rPr>
              <a:t>Declareer een Array, waarin 5 gehele getallen opgeslagen kunnen worden</a:t>
            </a:r>
          </a:p>
          <a:p>
            <a:r>
              <a:rPr lang="nl-NL" sz="1900" dirty="0">
                <a:solidFill>
                  <a:schemeClr val="tx1"/>
                </a:solidFill>
              </a:rPr>
              <a:t>Voer 5 gehele getallen in en sla de ingevoerde getallen op in de Array</a:t>
            </a:r>
          </a:p>
          <a:p>
            <a:r>
              <a:rPr lang="nl-NL" sz="1900" dirty="0">
                <a:solidFill>
                  <a:schemeClr val="tx1"/>
                </a:solidFill>
              </a:rPr>
              <a:t>Toon het gemiddelde van de getallen in de Array op het scherm</a:t>
            </a:r>
          </a:p>
          <a:p>
            <a:r>
              <a:rPr lang="nl-NL" sz="1900" dirty="0">
                <a:solidFill>
                  <a:srgbClr val="FF0000"/>
                </a:solidFill>
              </a:rPr>
              <a:t>Waarom kun je de getallen nu wel tonen met een </a:t>
            </a:r>
            <a:r>
              <a:rPr lang="nl-NL" sz="1900" dirty="0" err="1">
                <a:solidFill>
                  <a:srgbClr val="FF0000"/>
                </a:solidFill>
              </a:rPr>
              <a:t>enhanced</a:t>
            </a:r>
            <a:r>
              <a:rPr lang="nl-NL" sz="1900" dirty="0">
                <a:solidFill>
                  <a:srgbClr val="FF0000"/>
                </a:solidFill>
              </a:rPr>
              <a:t> loop?</a:t>
            </a:r>
            <a:endParaRPr lang="nl-NL" sz="1900" b="1" dirty="0">
              <a:solidFill>
                <a:schemeClr val="tx1"/>
              </a:solidFill>
            </a:endParaRPr>
          </a:p>
          <a:p>
            <a:r>
              <a:rPr lang="nl-NL" sz="1900" b="1" dirty="0">
                <a:solidFill>
                  <a:schemeClr val="tx1"/>
                </a:solidFill>
              </a:rPr>
              <a:t>Demo met een voorbeeld:</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46</a:t>
            </a:fld>
            <a:endParaRPr lang="en-GB" dirty="0"/>
          </a:p>
        </p:txBody>
      </p:sp>
      <p:sp>
        <p:nvSpPr>
          <p:cNvPr id="8" name="Content Placeholder 2">
            <a:extLst>
              <a:ext uri="{FF2B5EF4-FFF2-40B4-BE49-F238E27FC236}">
                <a16:creationId xmlns:a16="http://schemas.microsoft.com/office/drawing/2014/main" id="{243AD1B0-7BC0-482A-9D27-69D23105A241}"/>
              </a:ext>
            </a:extLst>
          </p:cNvPr>
          <p:cNvSpPr txBox="1">
            <a:spLocks/>
          </p:cNvSpPr>
          <p:nvPr/>
        </p:nvSpPr>
        <p:spPr bwMode="auto">
          <a:xfrm>
            <a:off x="2679861" y="3410137"/>
            <a:ext cx="9111600" cy="2572444"/>
          </a:xfrm>
          <a:prstGeom prst="rect">
            <a:avLst/>
          </a:prstGeom>
          <a:solidFill>
            <a:srgbClr val="D9D9D9"/>
          </a:solidFill>
          <a:ln w="9525">
            <a:solidFill>
              <a:schemeClr val="tx2"/>
            </a:solidFill>
            <a:miter lim="800000"/>
            <a:headEnd/>
            <a:tailEnd/>
          </a:ln>
          <a:effectLst>
            <a:outerShdw blurRad="50800" dist="38100" dir="18900000" algn="bl" rotWithShape="0">
              <a:srgbClr val="808080">
                <a:alpha val="39998"/>
              </a:srgbClr>
            </a:outerShdw>
          </a:effectLst>
        </p:spPr>
        <p:txBody>
          <a:bodyPr anchor="t" anchorCtr="0"/>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Voer</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een</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getal</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in: 1</a:t>
            </a:r>
          </a:p>
          <a:p>
            <a:pPr marL="0" marR="0" lvl="0" indent="0" defTabSz="914400" rtl="0" eaLnBrk="0" fontAlgn="base" latinLnBrk="0" hangingPunct="0">
              <a:lnSpc>
                <a:spcPct val="100000"/>
              </a:lnSpc>
              <a:spcBef>
                <a:spcPct val="0"/>
              </a:spcBef>
              <a:spcAft>
                <a:spcPct val="0"/>
              </a:spcAft>
              <a:buClrTx/>
              <a:buSzTx/>
              <a:buFontTx/>
              <a:buNone/>
              <a:tabLst/>
              <a:defRPr/>
            </a:pPr>
            <a:r>
              <a:rPr lang="en-US" altLang="en-US" sz="2000" dirty="0" err="1">
                <a:solidFill>
                  <a:prstClr val="black"/>
                </a:solidFill>
                <a:latin typeface="Consolas" panose="020B0609020204030204" pitchFamily="49" charset="0"/>
              </a:rPr>
              <a:t>Voer</a:t>
            </a:r>
            <a:r>
              <a:rPr lang="en-US" altLang="en-US" sz="2000" dirty="0">
                <a:solidFill>
                  <a:prstClr val="black"/>
                </a:solidFill>
                <a:latin typeface="Consolas" panose="020B0609020204030204" pitchFamily="49" charset="0"/>
              </a:rPr>
              <a:t> </a:t>
            </a:r>
            <a:r>
              <a:rPr lang="en-US" altLang="en-US" sz="2000" dirty="0" err="1">
                <a:solidFill>
                  <a:prstClr val="black"/>
                </a:solidFill>
                <a:latin typeface="Consolas" panose="020B0609020204030204" pitchFamily="49" charset="0"/>
              </a:rPr>
              <a:t>een</a:t>
            </a:r>
            <a:r>
              <a:rPr lang="en-US" altLang="en-US" sz="2000" dirty="0">
                <a:solidFill>
                  <a:prstClr val="black"/>
                </a:solidFill>
                <a:latin typeface="Consolas" panose="020B0609020204030204" pitchFamily="49" charset="0"/>
              </a:rPr>
              <a:t> </a:t>
            </a:r>
            <a:r>
              <a:rPr lang="en-US" altLang="en-US" sz="2000" dirty="0" err="1">
                <a:solidFill>
                  <a:prstClr val="black"/>
                </a:solidFill>
                <a:latin typeface="Consolas" panose="020B0609020204030204" pitchFamily="49" charset="0"/>
              </a:rPr>
              <a:t>getal</a:t>
            </a:r>
            <a:r>
              <a:rPr lang="en-US" altLang="en-US" sz="2000" dirty="0">
                <a:solidFill>
                  <a:prstClr val="black"/>
                </a:solidFill>
                <a:latin typeface="Consolas" panose="020B0609020204030204" pitchFamily="49" charset="0"/>
              </a:rPr>
              <a:t> in: 2</a:t>
            </a:r>
          </a:p>
          <a:p>
            <a:pPr marL="0" marR="0" lvl="0" indent="0"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Voer</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een</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getal</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in: 3</a:t>
            </a:r>
          </a:p>
          <a:p>
            <a:pPr eaLnBrk="0" fontAlgn="base" hangingPunct="0">
              <a:spcBef>
                <a:spcPct val="0"/>
              </a:spcBef>
              <a:spcAft>
                <a:spcPct val="0"/>
              </a:spcAft>
              <a:defRPr/>
            </a:pP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Voer</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een</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getal</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in: 4</a:t>
            </a:r>
          </a:p>
          <a:p>
            <a:pPr eaLnBrk="0" fontAlgn="base" hangingPunct="0">
              <a:spcBef>
                <a:spcPct val="0"/>
              </a:spcBef>
              <a:spcAft>
                <a:spcPct val="0"/>
              </a:spcAft>
              <a:defRPr/>
            </a:pP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Voer</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een</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getal</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in: 5</a:t>
            </a:r>
          </a:p>
          <a:p>
            <a:pPr marL="0" marR="0" lvl="0" indent="0" defTabSz="914400" rtl="0" eaLnBrk="0" fontAlgn="base" latinLnBrk="0" hangingPunct="0">
              <a:lnSpc>
                <a:spcPct val="100000"/>
              </a:lnSpc>
              <a:spcBef>
                <a:spcPct val="0"/>
              </a:spcBef>
              <a:spcAft>
                <a:spcPct val="0"/>
              </a:spcAft>
              <a:buClrTx/>
              <a:buSzTx/>
              <a:buFontTx/>
              <a:buNone/>
              <a:tabLst/>
              <a:defRPr/>
            </a:pPr>
            <a:endParaRPr lang="en-US" altLang="en-US" sz="2000" dirty="0">
              <a:solidFill>
                <a:prstClr val="black"/>
              </a:solidFill>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en-US" sz="2000" dirty="0">
                <a:solidFill>
                  <a:prstClr val="black"/>
                </a:solidFill>
                <a:latin typeface="Consolas" panose="020B0609020204030204" pitchFamily="49" charset="0"/>
              </a:rPr>
              <a:t>Het </a:t>
            </a:r>
            <a:r>
              <a:rPr lang="en-US" altLang="en-US" sz="2000" dirty="0" err="1">
                <a:solidFill>
                  <a:prstClr val="black"/>
                </a:solidFill>
                <a:latin typeface="Consolas" panose="020B0609020204030204" pitchFamily="49" charset="0"/>
              </a:rPr>
              <a:t>gemiddelde</a:t>
            </a:r>
            <a:r>
              <a:rPr lang="en-US" altLang="en-US" sz="2000" dirty="0">
                <a:solidFill>
                  <a:prstClr val="black"/>
                </a:solidFill>
                <a:latin typeface="Consolas" panose="020B0609020204030204" pitchFamily="49" charset="0"/>
              </a:rPr>
              <a:t> van </a:t>
            </a:r>
            <a:r>
              <a:rPr lang="en-US" altLang="en-US" sz="2000" dirty="0" err="1">
                <a:solidFill>
                  <a:prstClr val="black"/>
                </a:solidFill>
                <a:latin typeface="Consolas" panose="020B0609020204030204" pitchFamily="49" charset="0"/>
              </a:rPr>
              <a:t>deze</a:t>
            </a:r>
            <a:r>
              <a:rPr lang="en-US" altLang="en-US" sz="2000" dirty="0">
                <a:solidFill>
                  <a:prstClr val="black"/>
                </a:solidFill>
                <a:latin typeface="Consolas" panose="020B0609020204030204" pitchFamily="49" charset="0"/>
              </a:rPr>
              <a:t> </a:t>
            </a:r>
            <a:r>
              <a:rPr lang="en-US" altLang="en-US" sz="2000" dirty="0" err="1">
                <a:solidFill>
                  <a:prstClr val="black"/>
                </a:solidFill>
                <a:latin typeface="Consolas" panose="020B0609020204030204" pitchFamily="49" charset="0"/>
              </a:rPr>
              <a:t>getallen</a:t>
            </a:r>
            <a:r>
              <a:rPr lang="en-US" altLang="en-US" sz="2000" dirty="0">
                <a:solidFill>
                  <a:prstClr val="black"/>
                </a:solidFill>
                <a:latin typeface="Consolas" panose="020B0609020204030204" pitchFamily="49" charset="0"/>
              </a:rPr>
              <a:t> is 3,0.</a:t>
            </a:r>
          </a:p>
        </p:txBody>
      </p:sp>
    </p:spTree>
    <p:extLst>
      <p:ext uri="{BB962C8B-B14F-4D97-AF65-F5344CB8AC3E}">
        <p14:creationId xmlns:p14="http://schemas.microsoft.com/office/powerpoint/2010/main" val="352353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Demo van </a:t>
            </a:r>
            <a:r>
              <a:rPr lang="nl-NL" i="1" dirty="0" err="1"/>
              <a:t>Count</a:t>
            </a:r>
            <a:r>
              <a:rPr lang="nl-NL" i="1" dirty="0"/>
              <a:t> Matches</a:t>
            </a:r>
            <a:endParaRPr lang="nl-NL" dirty="0"/>
          </a:p>
        </p:txBody>
      </p:sp>
      <p:sp>
        <p:nvSpPr>
          <p:cNvPr id="10" name="Tijdelijke aanduiding voor inhoud 9"/>
          <p:cNvSpPr>
            <a:spLocks noGrp="1"/>
          </p:cNvSpPr>
          <p:nvPr>
            <p:ph idx="1"/>
          </p:nvPr>
        </p:nvSpPr>
        <p:spPr>
          <a:xfrm>
            <a:off x="2337586" y="1365528"/>
            <a:ext cx="9649627" cy="4896124"/>
          </a:xfrm>
        </p:spPr>
        <p:txBody>
          <a:bodyPr vert="horz" lIns="91440" tIns="45720" rIns="91440" bIns="45720" rtlCol="0" anchor="t">
            <a:noAutofit/>
          </a:bodyPr>
          <a:lstStyle/>
          <a:p>
            <a:r>
              <a:rPr lang="nl-NL" sz="1900" dirty="0">
                <a:solidFill>
                  <a:schemeClr val="tx1"/>
                </a:solidFill>
              </a:rPr>
              <a:t>Declareer een Array, waarin 5 gehele getallen opgeslagen kunnen worden</a:t>
            </a:r>
          </a:p>
          <a:p>
            <a:r>
              <a:rPr lang="nl-NL" sz="1900" dirty="0">
                <a:solidFill>
                  <a:schemeClr val="tx1"/>
                </a:solidFill>
              </a:rPr>
              <a:t>Voer 5 gehele getallen in en sla de ingevoerde getallen op in de Array</a:t>
            </a:r>
          </a:p>
          <a:p>
            <a:r>
              <a:rPr lang="nl-NL" sz="1900" dirty="0">
                <a:solidFill>
                  <a:schemeClr val="tx1"/>
                </a:solidFill>
              </a:rPr>
              <a:t>Toon daarna hoe vaak het getal 2 is ingevoerd en opgeslagen in de Array.</a:t>
            </a:r>
          </a:p>
          <a:p>
            <a:endParaRPr lang="nl-NL" sz="1900" b="1" dirty="0">
              <a:solidFill>
                <a:schemeClr val="tx1"/>
              </a:solidFill>
            </a:endParaRPr>
          </a:p>
          <a:p>
            <a:r>
              <a:rPr lang="nl-NL" sz="1900" b="1" dirty="0">
                <a:solidFill>
                  <a:schemeClr val="tx1"/>
                </a:solidFill>
              </a:rPr>
              <a:t>Demo met een voorbeeld:</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47</a:t>
            </a:fld>
            <a:endParaRPr lang="en-GB" dirty="0"/>
          </a:p>
        </p:txBody>
      </p:sp>
      <p:sp>
        <p:nvSpPr>
          <p:cNvPr id="7" name="Content Placeholder 2">
            <a:extLst>
              <a:ext uri="{FF2B5EF4-FFF2-40B4-BE49-F238E27FC236}">
                <a16:creationId xmlns:a16="http://schemas.microsoft.com/office/drawing/2014/main" id="{C36C7547-4F41-4FD2-A5D2-1BE903BE909C}"/>
              </a:ext>
            </a:extLst>
          </p:cNvPr>
          <p:cNvSpPr txBox="1">
            <a:spLocks/>
          </p:cNvSpPr>
          <p:nvPr/>
        </p:nvSpPr>
        <p:spPr bwMode="auto">
          <a:xfrm>
            <a:off x="2679861" y="3410137"/>
            <a:ext cx="9111600" cy="2572444"/>
          </a:xfrm>
          <a:prstGeom prst="rect">
            <a:avLst/>
          </a:prstGeom>
          <a:solidFill>
            <a:srgbClr val="D9D9D9"/>
          </a:solidFill>
          <a:ln w="9525">
            <a:solidFill>
              <a:schemeClr val="tx2"/>
            </a:solidFill>
            <a:miter lim="800000"/>
            <a:headEnd/>
            <a:tailEnd/>
          </a:ln>
          <a:effectLst>
            <a:outerShdw blurRad="50800" dist="38100" dir="18900000" algn="bl" rotWithShape="0">
              <a:srgbClr val="808080">
                <a:alpha val="39998"/>
              </a:srgbClr>
            </a:outerShdw>
          </a:effectLst>
        </p:spPr>
        <p:txBody>
          <a:bodyPr anchor="t" anchorCtr="0"/>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Voer</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een</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getal</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in: 1</a:t>
            </a:r>
          </a:p>
          <a:p>
            <a:pPr marL="0" marR="0" lvl="0" indent="0" defTabSz="914400" rtl="0" eaLnBrk="0" fontAlgn="base" latinLnBrk="0" hangingPunct="0">
              <a:lnSpc>
                <a:spcPct val="100000"/>
              </a:lnSpc>
              <a:spcBef>
                <a:spcPct val="0"/>
              </a:spcBef>
              <a:spcAft>
                <a:spcPct val="0"/>
              </a:spcAft>
              <a:buClrTx/>
              <a:buSzTx/>
              <a:buFontTx/>
              <a:buNone/>
              <a:tabLst/>
              <a:defRPr/>
            </a:pPr>
            <a:r>
              <a:rPr lang="en-US" altLang="en-US" sz="2000" dirty="0" err="1">
                <a:solidFill>
                  <a:prstClr val="black"/>
                </a:solidFill>
                <a:latin typeface="Consolas" panose="020B0609020204030204" pitchFamily="49" charset="0"/>
              </a:rPr>
              <a:t>Voer</a:t>
            </a:r>
            <a:r>
              <a:rPr lang="en-US" altLang="en-US" sz="2000" dirty="0">
                <a:solidFill>
                  <a:prstClr val="black"/>
                </a:solidFill>
                <a:latin typeface="Consolas" panose="020B0609020204030204" pitchFamily="49" charset="0"/>
              </a:rPr>
              <a:t> </a:t>
            </a:r>
            <a:r>
              <a:rPr lang="en-US" altLang="en-US" sz="2000" dirty="0" err="1">
                <a:solidFill>
                  <a:prstClr val="black"/>
                </a:solidFill>
                <a:latin typeface="Consolas" panose="020B0609020204030204" pitchFamily="49" charset="0"/>
              </a:rPr>
              <a:t>een</a:t>
            </a:r>
            <a:r>
              <a:rPr lang="en-US" altLang="en-US" sz="2000" dirty="0">
                <a:solidFill>
                  <a:prstClr val="black"/>
                </a:solidFill>
                <a:latin typeface="Consolas" panose="020B0609020204030204" pitchFamily="49" charset="0"/>
              </a:rPr>
              <a:t> </a:t>
            </a:r>
            <a:r>
              <a:rPr lang="en-US" altLang="en-US" sz="2000" dirty="0" err="1">
                <a:solidFill>
                  <a:prstClr val="black"/>
                </a:solidFill>
                <a:latin typeface="Consolas" panose="020B0609020204030204" pitchFamily="49" charset="0"/>
              </a:rPr>
              <a:t>getal</a:t>
            </a:r>
            <a:r>
              <a:rPr lang="en-US" altLang="en-US" sz="2000" dirty="0">
                <a:solidFill>
                  <a:prstClr val="black"/>
                </a:solidFill>
                <a:latin typeface="Consolas" panose="020B0609020204030204" pitchFamily="49" charset="0"/>
              </a:rPr>
              <a:t> in: 2</a:t>
            </a:r>
          </a:p>
          <a:p>
            <a:pPr marL="0" marR="0" lvl="0" indent="0"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Voer</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een</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getal</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in: 3</a:t>
            </a:r>
          </a:p>
          <a:p>
            <a:pPr eaLnBrk="0" fontAlgn="base" hangingPunct="0">
              <a:spcBef>
                <a:spcPct val="0"/>
              </a:spcBef>
              <a:spcAft>
                <a:spcPct val="0"/>
              </a:spcAft>
              <a:defRPr/>
            </a:pP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Voer</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een</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getal</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in: 2</a:t>
            </a:r>
          </a:p>
          <a:p>
            <a:pPr eaLnBrk="0" fontAlgn="base" hangingPunct="0">
              <a:spcBef>
                <a:spcPct val="0"/>
              </a:spcBef>
              <a:spcAft>
                <a:spcPct val="0"/>
              </a:spcAft>
              <a:defRPr/>
            </a:pP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Voer</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een</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getal</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in: 3</a:t>
            </a:r>
          </a:p>
          <a:p>
            <a:pPr marL="0" marR="0" lvl="0" indent="0" defTabSz="914400" rtl="0" eaLnBrk="0" fontAlgn="base" latinLnBrk="0" hangingPunct="0">
              <a:lnSpc>
                <a:spcPct val="100000"/>
              </a:lnSpc>
              <a:spcBef>
                <a:spcPct val="0"/>
              </a:spcBef>
              <a:spcAft>
                <a:spcPct val="0"/>
              </a:spcAft>
              <a:buClrTx/>
              <a:buSzTx/>
              <a:buFontTx/>
              <a:buNone/>
              <a:tabLst/>
              <a:defRPr/>
            </a:pPr>
            <a:endParaRPr lang="en-US" altLang="en-US" sz="2000" dirty="0">
              <a:solidFill>
                <a:prstClr val="black"/>
              </a:solidFill>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en-US" sz="2000" dirty="0">
                <a:solidFill>
                  <a:prstClr val="black"/>
                </a:solidFill>
                <a:latin typeface="Consolas" panose="020B0609020204030204" pitchFamily="49" charset="0"/>
              </a:rPr>
              <a:t>Het </a:t>
            </a:r>
            <a:r>
              <a:rPr lang="en-US" altLang="en-US" sz="2000" dirty="0" err="1">
                <a:solidFill>
                  <a:prstClr val="black"/>
                </a:solidFill>
                <a:latin typeface="Consolas" panose="020B0609020204030204" pitchFamily="49" charset="0"/>
              </a:rPr>
              <a:t>getal</a:t>
            </a:r>
            <a:r>
              <a:rPr lang="en-US" altLang="en-US" sz="2000" dirty="0">
                <a:solidFill>
                  <a:prstClr val="black"/>
                </a:solidFill>
                <a:latin typeface="Consolas" panose="020B0609020204030204" pitchFamily="49" charset="0"/>
              </a:rPr>
              <a:t> 2 is 2 </a:t>
            </a:r>
            <a:r>
              <a:rPr lang="en-US" altLang="en-US" sz="2000" dirty="0" err="1">
                <a:solidFill>
                  <a:prstClr val="black"/>
                </a:solidFill>
                <a:latin typeface="Consolas" panose="020B0609020204030204" pitchFamily="49" charset="0"/>
              </a:rPr>
              <a:t>keer</a:t>
            </a:r>
            <a:r>
              <a:rPr lang="en-US" altLang="en-US" sz="2000" dirty="0">
                <a:solidFill>
                  <a:prstClr val="black"/>
                </a:solidFill>
                <a:latin typeface="Consolas" panose="020B0609020204030204" pitchFamily="49" charset="0"/>
              </a:rPr>
              <a:t> </a:t>
            </a:r>
            <a:r>
              <a:rPr lang="en-US" altLang="en-US" sz="2000" dirty="0" err="1">
                <a:solidFill>
                  <a:prstClr val="black"/>
                </a:solidFill>
                <a:latin typeface="Consolas" panose="020B0609020204030204" pitchFamily="49" charset="0"/>
              </a:rPr>
              <a:t>ingevoerd</a:t>
            </a:r>
            <a:r>
              <a:rPr lang="en-US" altLang="en-US" sz="2000" dirty="0">
                <a:solidFill>
                  <a:prstClr val="black"/>
                </a:solidFill>
                <a:latin typeface="Consolas" panose="020B0609020204030204" pitchFamily="49" charset="0"/>
              </a:rPr>
              <a:t> en </a:t>
            </a:r>
            <a:r>
              <a:rPr lang="en-US" altLang="en-US" sz="2000" dirty="0" err="1">
                <a:solidFill>
                  <a:prstClr val="black"/>
                </a:solidFill>
                <a:latin typeface="Consolas" panose="020B0609020204030204" pitchFamily="49" charset="0"/>
              </a:rPr>
              <a:t>opgeslagen</a:t>
            </a:r>
            <a:r>
              <a:rPr lang="en-US" altLang="en-US" sz="2000" dirty="0">
                <a:solidFill>
                  <a:prstClr val="black"/>
                </a:solidFill>
                <a:latin typeface="Consolas" panose="020B0609020204030204" pitchFamily="49" charset="0"/>
              </a:rPr>
              <a:t> in </a:t>
            </a:r>
            <a:r>
              <a:rPr lang="en-US" altLang="en-US" sz="2000" dirty="0" err="1">
                <a:solidFill>
                  <a:prstClr val="black"/>
                </a:solidFill>
                <a:latin typeface="Consolas" panose="020B0609020204030204" pitchFamily="49" charset="0"/>
              </a:rPr>
              <a:t>een</a:t>
            </a:r>
            <a:r>
              <a:rPr lang="en-US" altLang="en-US" sz="2000" dirty="0">
                <a:solidFill>
                  <a:prstClr val="black"/>
                </a:solidFill>
                <a:latin typeface="Consolas" panose="020B0609020204030204" pitchFamily="49" charset="0"/>
              </a:rPr>
              <a:t> Array.</a:t>
            </a:r>
          </a:p>
        </p:txBody>
      </p:sp>
    </p:spTree>
    <p:extLst>
      <p:ext uri="{BB962C8B-B14F-4D97-AF65-F5344CB8AC3E}">
        <p14:creationId xmlns:p14="http://schemas.microsoft.com/office/powerpoint/2010/main" val="107791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Demo van </a:t>
            </a:r>
            <a:r>
              <a:rPr lang="nl-NL" i="1" dirty="0" err="1"/>
              <a:t>Linear</a:t>
            </a:r>
            <a:r>
              <a:rPr lang="nl-NL" i="1" dirty="0"/>
              <a:t> Search</a:t>
            </a:r>
            <a:r>
              <a:rPr lang="nl-NL" dirty="0"/>
              <a:t> of </a:t>
            </a:r>
            <a:r>
              <a:rPr lang="nl-NL" i="1" dirty="0" err="1"/>
              <a:t>Find</a:t>
            </a:r>
            <a:r>
              <a:rPr lang="nl-NL" i="1" dirty="0"/>
              <a:t> </a:t>
            </a:r>
            <a:r>
              <a:rPr lang="nl-NL" i="1" dirty="0" err="1"/>
              <a:t>the</a:t>
            </a:r>
            <a:r>
              <a:rPr lang="nl-NL" i="1" dirty="0"/>
              <a:t> First Match</a:t>
            </a:r>
            <a:endParaRPr lang="nl-NL" dirty="0"/>
          </a:p>
        </p:txBody>
      </p:sp>
      <p:sp>
        <p:nvSpPr>
          <p:cNvPr id="10" name="Tijdelijke aanduiding voor inhoud 9"/>
          <p:cNvSpPr>
            <a:spLocks noGrp="1"/>
          </p:cNvSpPr>
          <p:nvPr>
            <p:ph idx="1"/>
          </p:nvPr>
        </p:nvSpPr>
        <p:spPr>
          <a:xfrm>
            <a:off x="2337586" y="1365528"/>
            <a:ext cx="9110749" cy="4896124"/>
          </a:xfrm>
        </p:spPr>
        <p:txBody>
          <a:bodyPr vert="horz" lIns="91440" tIns="45720" rIns="91440" bIns="45720" rtlCol="0" anchor="t">
            <a:noAutofit/>
          </a:bodyPr>
          <a:lstStyle/>
          <a:p>
            <a:r>
              <a:rPr lang="nl-NL" sz="1900" dirty="0">
                <a:solidFill>
                  <a:schemeClr val="tx1"/>
                </a:solidFill>
              </a:rPr>
              <a:t>Declareer een Array, waarin 5 gehele getallen opgeslagen kunnen worden</a:t>
            </a:r>
          </a:p>
          <a:p>
            <a:r>
              <a:rPr lang="nl-NL" sz="1900" dirty="0">
                <a:solidFill>
                  <a:schemeClr val="tx1"/>
                </a:solidFill>
              </a:rPr>
              <a:t>Voer 5 gehele getallen in en sla de ingevoerde getallen op in de Array</a:t>
            </a:r>
          </a:p>
          <a:p>
            <a:r>
              <a:rPr lang="nl-NL" sz="1900" dirty="0">
                <a:solidFill>
                  <a:schemeClr val="tx1"/>
                </a:solidFill>
              </a:rPr>
              <a:t>Toon op welke positie (met welke index) het getal 2 voor het eerst is opgeslagen in de Array</a:t>
            </a:r>
          </a:p>
          <a:p>
            <a:r>
              <a:rPr lang="nl-NL" sz="1900" b="1" dirty="0">
                <a:solidFill>
                  <a:schemeClr val="tx1"/>
                </a:solidFill>
              </a:rPr>
              <a:t>Demo met een voorbeeld:</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48</a:t>
            </a:fld>
            <a:endParaRPr lang="en-GB" dirty="0"/>
          </a:p>
        </p:txBody>
      </p:sp>
      <p:sp>
        <p:nvSpPr>
          <p:cNvPr id="7" name="Content Placeholder 2">
            <a:extLst>
              <a:ext uri="{FF2B5EF4-FFF2-40B4-BE49-F238E27FC236}">
                <a16:creationId xmlns:a16="http://schemas.microsoft.com/office/drawing/2014/main" id="{C73D979C-CA14-4171-B709-A8C92FF285F3}"/>
              </a:ext>
            </a:extLst>
          </p:cNvPr>
          <p:cNvSpPr txBox="1">
            <a:spLocks/>
          </p:cNvSpPr>
          <p:nvPr/>
        </p:nvSpPr>
        <p:spPr bwMode="auto">
          <a:xfrm>
            <a:off x="2679861" y="3410137"/>
            <a:ext cx="9110748" cy="2572444"/>
          </a:xfrm>
          <a:prstGeom prst="rect">
            <a:avLst/>
          </a:prstGeom>
          <a:solidFill>
            <a:srgbClr val="D9D9D9"/>
          </a:solidFill>
          <a:ln w="9525">
            <a:solidFill>
              <a:schemeClr val="tx2"/>
            </a:solidFill>
            <a:miter lim="800000"/>
            <a:headEnd/>
            <a:tailEnd/>
          </a:ln>
          <a:effectLst>
            <a:outerShdw blurRad="50800" dist="38100" dir="18900000" algn="bl" rotWithShape="0">
              <a:srgbClr val="808080">
                <a:alpha val="39998"/>
              </a:srgbClr>
            </a:outerShdw>
          </a:effectLst>
        </p:spPr>
        <p:txBody>
          <a:bodyPr anchor="t" anchorCtr="0"/>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Voer</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een</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getal</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in: 1</a:t>
            </a:r>
          </a:p>
          <a:p>
            <a:pPr marL="0" marR="0" lvl="0" indent="0" defTabSz="914400" rtl="0" eaLnBrk="0" fontAlgn="base" latinLnBrk="0" hangingPunct="0">
              <a:lnSpc>
                <a:spcPct val="100000"/>
              </a:lnSpc>
              <a:spcBef>
                <a:spcPct val="0"/>
              </a:spcBef>
              <a:spcAft>
                <a:spcPct val="0"/>
              </a:spcAft>
              <a:buClrTx/>
              <a:buSzTx/>
              <a:buFontTx/>
              <a:buNone/>
              <a:tabLst/>
              <a:defRPr/>
            </a:pPr>
            <a:r>
              <a:rPr lang="en-US" altLang="en-US" sz="2000" dirty="0" err="1">
                <a:solidFill>
                  <a:prstClr val="black"/>
                </a:solidFill>
                <a:latin typeface="Consolas" panose="020B0609020204030204" pitchFamily="49" charset="0"/>
              </a:rPr>
              <a:t>Voer</a:t>
            </a:r>
            <a:r>
              <a:rPr lang="en-US" altLang="en-US" sz="2000" dirty="0">
                <a:solidFill>
                  <a:prstClr val="black"/>
                </a:solidFill>
                <a:latin typeface="Consolas" panose="020B0609020204030204" pitchFamily="49" charset="0"/>
              </a:rPr>
              <a:t> </a:t>
            </a:r>
            <a:r>
              <a:rPr lang="en-US" altLang="en-US" sz="2000" dirty="0" err="1">
                <a:solidFill>
                  <a:prstClr val="black"/>
                </a:solidFill>
                <a:latin typeface="Consolas" panose="020B0609020204030204" pitchFamily="49" charset="0"/>
              </a:rPr>
              <a:t>een</a:t>
            </a:r>
            <a:r>
              <a:rPr lang="en-US" altLang="en-US" sz="2000" dirty="0">
                <a:solidFill>
                  <a:prstClr val="black"/>
                </a:solidFill>
                <a:latin typeface="Consolas" panose="020B0609020204030204" pitchFamily="49" charset="0"/>
              </a:rPr>
              <a:t> </a:t>
            </a:r>
            <a:r>
              <a:rPr lang="en-US" altLang="en-US" sz="2000" dirty="0" err="1">
                <a:solidFill>
                  <a:prstClr val="black"/>
                </a:solidFill>
                <a:latin typeface="Consolas" panose="020B0609020204030204" pitchFamily="49" charset="0"/>
              </a:rPr>
              <a:t>getal</a:t>
            </a:r>
            <a:r>
              <a:rPr lang="en-US" altLang="en-US" sz="2000" dirty="0">
                <a:solidFill>
                  <a:prstClr val="black"/>
                </a:solidFill>
                <a:latin typeface="Consolas" panose="020B0609020204030204" pitchFamily="49" charset="0"/>
              </a:rPr>
              <a:t> in: 2</a:t>
            </a:r>
          </a:p>
          <a:p>
            <a:pPr marL="0" marR="0" lvl="0" indent="0"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Voer</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een</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getal</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in: 3</a:t>
            </a:r>
          </a:p>
          <a:p>
            <a:pPr eaLnBrk="0" fontAlgn="base" hangingPunct="0">
              <a:spcBef>
                <a:spcPct val="0"/>
              </a:spcBef>
              <a:spcAft>
                <a:spcPct val="0"/>
              </a:spcAft>
              <a:defRPr/>
            </a:pP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Voer</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een</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getal</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in: 2</a:t>
            </a:r>
          </a:p>
          <a:p>
            <a:pPr eaLnBrk="0" fontAlgn="base" hangingPunct="0">
              <a:spcBef>
                <a:spcPct val="0"/>
              </a:spcBef>
              <a:spcAft>
                <a:spcPct val="0"/>
              </a:spcAft>
              <a:defRPr/>
            </a:pP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Voer</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een</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getal</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in: 3</a:t>
            </a:r>
          </a:p>
          <a:p>
            <a:pPr marL="0" marR="0" lvl="0" indent="0" defTabSz="914400" rtl="0" eaLnBrk="0" fontAlgn="base" latinLnBrk="0" hangingPunct="0">
              <a:lnSpc>
                <a:spcPct val="100000"/>
              </a:lnSpc>
              <a:spcBef>
                <a:spcPct val="0"/>
              </a:spcBef>
              <a:spcAft>
                <a:spcPct val="0"/>
              </a:spcAft>
              <a:buClrTx/>
              <a:buSzTx/>
              <a:buFontTx/>
              <a:buNone/>
              <a:tabLst/>
              <a:defRPr/>
            </a:pPr>
            <a:endParaRPr lang="en-US" altLang="en-US" sz="2000" dirty="0">
              <a:solidFill>
                <a:prstClr val="black"/>
              </a:solidFill>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en-US" sz="2000" dirty="0">
                <a:solidFill>
                  <a:prstClr val="black"/>
                </a:solidFill>
                <a:latin typeface="Consolas" panose="020B0609020204030204" pitchFamily="49" charset="0"/>
              </a:rPr>
              <a:t>2 is </a:t>
            </a:r>
            <a:r>
              <a:rPr lang="en-US" altLang="en-US" sz="2000" dirty="0" err="1">
                <a:solidFill>
                  <a:prstClr val="black"/>
                </a:solidFill>
                <a:latin typeface="Consolas" panose="020B0609020204030204" pitchFamily="49" charset="0"/>
              </a:rPr>
              <a:t>voor</a:t>
            </a:r>
            <a:r>
              <a:rPr lang="en-US" altLang="en-US" sz="2000" dirty="0">
                <a:solidFill>
                  <a:prstClr val="black"/>
                </a:solidFill>
                <a:latin typeface="Consolas" panose="020B0609020204030204" pitchFamily="49" charset="0"/>
              </a:rPr>
              <a:t> het </a:t>
            </a:r>
            <a:r>
              <a:rPr lang="en-US" altLang="en-US" sz="2000" dirty="0" err="1">
                <a:solidFill>
                  <a:prstClr val="black"/>
                </a:solidFill>
                <a:latin typeface="Consolas" panose="020B0609020204030204" pitchFamily="49" charset="0"/>
              </a:rPr>
              <a:t>eerst</a:t>
            </a:r>
            <a:r>
              <a:rPr lang="en-US" altLang="en-US" sz="2000" dirty="0">
                <a:solidFill>
                  <a:prstClr val="black"/>
                </a:solidFill>
                <a:latin typeface="Consolas" panose="020B0609020204030204" pitchFamily="49" charset="0"/>
              </a:rPr>
              <a:t> op </a:t>
            </a:r>
            <a:r>
              <a:rPr lang="en-US" altLang="en-US" sz="2000" dirty="0" err="1">
                <a:solidFill>
                  <a:prstClr val="black"/>
                </a:solidFill>
                <a:latin typeface="Consolas" panose="020B0609020204030204" pitchFamily="49" charset="0"/>
              </a:rPr>
              <a:t>positie</a:t>
            </a:r>
            <a:r>
              <a:rPr lang="en-US" altLang="en-US" sz="2000" dirty="0">
                <a:solidFill>
                  <a:prstClr val="black"/>
                </a:solidFill>
                <a:latin typeface="Consolas" panose="020B0609020204030204" pitchFamily="49" charset="0"/>
              </a:rPr>
              <a:t> 2 (met index = 1) </a:t>
            </a:r>
            <a:r>
              <a:rPr lang="en-US" altLang="en-US" sz="2000" dirty="0" err="1">
                <a:solidFill>
                  <a:prstClr val="black"/>
                </a:solidFill>
                <a:latin typeface="Consolas" panose="020B0609020204030204" pitchFamily="49" charset="0"/>
              </a:rPr>
              <a:t>ingevoerd</a:t>
            </a:r>
            <a:r>
              <a:rPr lang="en-US" altLang="en-US" sz="2000" dirty="0">
                <a:solidFill>
                  <a:prstClr val="black"/>
                </a:solidFill>
                <a:latin typeface="Consolas" panose="020B0609020204030204" pitchFamily="49" charset="0"/>
              </a:rPr>
              <a:t>.</a:t>
            </a:r>
          </a:p>
        </p:txBody>
      </p:sp>
    </p:spTree>
    <p:extLst>
      <p:ext uri="{BB962C8B-B14F-4D97-AF65-F5344CB8AC3E}">
        <p14:creationId xmlns:p14="http://schemas.microsoft.com/office/powerpoint/2010/main" val="6529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25940" y="1170298"/>
            <a:ext cx="9766060" cy="428835"/>
          </a:xfrm>
        </p:spPr>
        <p:txBody>
          <a:bodyPr/>
          <a:lstStyle/>
          <a:p>
            <a:r>
              <a:rPr lang="nl-NL" dirty="0"/>
              <a:t>Proeftoets</a:t>
            </a:r>
          </a:p>
        </p:txBody>
      </p:sp>
      <p:sp>
        <p:nvSpPr>
          <p:cNvPr id="4" name="Tijdelijke aanduiding voor dianummer 3"/>
          <p:cNvSpPr>
            <a:spLocks noGrp="1"/>
          </p:cNvSpPr>
          <p:nvPr>
            <p:ph type="sldNum" sz="quarter" idx="4"/>
          </p:nvPr>
        </p:nvSpPr>
        <p:spPr/>
        <p:txBody>
          <a:bodyPr/>
          <a:lstStyle/>
          <a:p>
            <a:pPr marL="25400" marR="0" lvl="0" indent="0" algn="r" defTabSz="914400" rtl="0" eaLnBrk="1" fontAlgn="auto" latinLnBrk="0" hangingPunct="1">
              <a:lnSpc>
                <a:spcPts val="1425"/>
              </a:lnSpc>
              <a:spcBef>
                <a:spcPts val="0"/>
              </a:spcBef>
              <a:spcAft>
                <a:spcPts val="0"/>
              </a:spcAft>
              <a:buClrTx/>
              <a:buSzTx/>
              <a:buFontTx/>
              <a:buNone/>
              <a:tabLst/>
              <a:defRPr/>
            </a:pPr>
            <a:fld id="{68BC35B1-DB37-4D69-B23B-4C9E9B475BB5}" type="slidenum">
              <a:rPr kumimoji="0" lang="en-GB" sz="1050" b="0" i="0" u="none" strike="noStrike" kern="1200" cap="none" spc="0" normalizeH="0" baseline="0" noProof="0" smtClean="0">
                <a:ln>
                  <a:noFill/>
                </a:ln>
                <a:solidFill>
                  <a:srgbClr val="213343"/>
                </a:solidFill>
                <a:effectLst/>
                <a:uLnTx/>
                <a:uFillTx/>
                <a:latin typeface="Arial"/>
                <a:ea typeface="+mn-ea"/>
                <a:cs typeface="Arial"/>
              </a:rPr>
              <a:pPr marL="25400" marR="0" lvl="0" indent="0" algn="r" defTabSz="914400" rtl="0" eaLnBrk="1" fontAlgn="auto" latinLnBrk="0" hangingPunct="1">
                <a:lnSpc>
                  <a:spcPts val="1425"/>
                </a:lnSpc>
                <a:spcBef>
                  <a:spcPts val="0"/>
                </a:spcBef>
                <a:spcAft>
                  <a:spcPts val="0"/>
                </a:spcAft>
                <a:buClrTx/>
                <a:buSzTx/>
                <a:buFontTx/>
                <a:buNone/>
                <a:tabLst/>
                <a:defRPr/>
              </a:pPr>
              <a:t>49</a:t>
            </a:fld>
            <a:endParaRPr kumimoji="0" lang="en-GB" sz="1050" b="0" i="0" u="none" strike="noStrike" kern="1200" cap="none" spc="0" normalizeH="0" baseline="0" noProof="0" dirty="0">
              <a:ln>
                <a:noFill/>
              </a:ln>
              <a:solidFill>
                <a:srgbClr val="213343"/>
              </a:solidFill>
              <a:effectLst/>
              <a:uLnTx/>
              <a:uFillTx/>
              <a:latin typeface="Arial"/>
              <a:ea typeface="+mn-ea"/>
              <a:cs typeface="Arial"/>
            </a:endParaRPr>
          </a:p>
        </p:txBody>
      </p:sp>
      <p:sp>
        <p:nvSpPr>
          <p:cNvPr id="3" name="Tijdelijke aanduiding voor inhoud 9">
            <a:extLst>
              <a:ext uri="{FF2B5EF4-FFF2-40B4-BE49-F238E27FC236}">
                <a16:creationId xmlns:a16="http://schemas.microsoft.com/office/drawing/2014/main" id="{6BF89E23-4F09-8A4C-77A0-E0A33C0ED662}"/>
              </a:ext>
            </a:extLst>
          </p:cNvPr>
          <p:cNvSpPr>
            <a:spLocks noGrp="1"/>
          </p:cNvSpPr>
          <p:nvPr>
            <p:ph idx="1"/>
          </p:nvPr>
        </p:nvSpPr>
        <p:spPr>
          <a:xfrm>
            <a:off x="2337586" y="1752600"/>
            <a:ext cx="9110749" cy="4076700"/>
          </a:xfrm>
          <a:solidFill>
            <a:schemeClr val="bg1">
              <a:lumMod val="85000"/>
            </a:schemeClr>
          </a:solidFill>
        </p:spPr>
        <p:txBody>
          <a:bodyPr vert="horz" lIns="91440" tIns="45720" rIns="91440" bIns="45720" rtlCol="0" anchor="t">
            <a:normAutofit/>
          </a:bodyPr>
          <a:lstStyle/>
          <a:p>
            <a:pPr marL="273050" lvl="1" indent="0">
              <a:buNone/>
            </a:pPr>
            <a:r>
              <a:rPr lang="nl-NL" sz="2400" dirty="0">
                <a:cs typeface="Arial"/>
              </a:rPr>
              <a:t>Vraag 7</a:t>
            </a:r>
          </a:p>
        </p:txBody>
      </p:sp>
      <p:sp>
        <p:nvSpPr>
          <p:cNvPr id="5" name="Tijdelijke aanduiding voor voettekst 4">
            <a:extLst>
              <a:ext uri="{FF2B5EF4-FFF2-40B4-BE49-F238E27FC236}">
                <a16:creationId xmlns:a16="http://schemas.microsoft.com/office/drawing/2014/main" id="{10E32A26-186D-7B95-6B1C-EC52FF738178}"/>
              </a:ext>
            </a:extLst>
          </p:cNvPr>
          <p:cNvSpPr>
            <a:spLocks noGrp="1"/>
          </p:cNvSpPr>
          <p:nvPr>
            <p:ph type="ftr" sz="quarter" idx="3"/>
          </p:nvPr>
        </p:nvSpPr>
        <p:spPr/>
        <p:txBody>
          <a:bodyPr/>
          <a:lstStyle/>
          <a:p>
            <a:pPr marL="12700" marR="0" lvl="0" indent="0" algn="l" defTabSz="914400" rtl="0" eaLnBrk="1" fontAlgn="auto" latinLnBrk="0" hangingPunct="1">
              <a:lnSpc>
                <a:spcPts val="1535"/>
              </a:lnSpc>
              <a:spcBef>
                <a:spcPts val="0"/>
              </a:spcBef>
              <a:spcAft>
                <a:spcPts val="0"/>
              </a:spcAft>
              <a:buClrTx/>
              <a:buSzTx/>
              <a:buFontTx/>
              <a:buNone/>
              <a:tabLst/>
              <a:defRPr/>
            </a:pPr>
            <a:r>
              <a:rPr kumimoji="0" lang="en-US" sz="1100" b="0" i="1" u="none" strike="noStrike" kern="1200" cap="none" spc="0" normalizeH="0" baseline="0" noProof="0">
                <a:ln>
                  <a:noFill/>
                </a:ln>
                <a:solidFill>
                  <a:srgbClr val="213343"/>
                </a:solidFill>
                <a:effectLst/>
                <a:uLnTx/>
                <a:uFillTx/>
                <a:latin typeface="Arial"/>
                <a:ea typeface="+mn-ea"/>
                <a:cs typeface="Arial"/>
              </a:rPr>
              <a:t>Programming 2 - Instructiecollege lesweek 12 - Arrays &amp; Common Array Algoritmes</a:t>
            </a:r>
            <a:endParaRPr kumimoji="0" lang="nl-NL" sz="1100" b="0" i="1" u="none" strike="noStrike" kern="1200" cap="none" spc="0" normalizeH="0" baseline="0" noProof="0" dirty="0">
              <a:ln>
                <a:noFill/>
              </a:ln>
              <a:solidFill>
                <a:srgbClr val="213343"/>
              </a:solidFill>
              <a:effectLst/>
              <a:uLnTx/>
              <a:uFillTx/>
              <a:latin typeface="Arial"/>
              <a:ea typeface="+mn-ea"/>
              <a:cs typeface="Arial"/>
            </a:endParaRPr>
          </a:p>
        </p:txBody>
      </p:sp>
    </p:spTree>
    <p:extLst>
      <p:ext uri="{BB962C8B-B14F-4D97-AF65-F5344CB8AC3E}">
        <p14:creationId xmlns:p14="http://schemas.microsoft.com/office/powerpoint/2010/main" val="348214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Wanneer gebruik je een Array?</a:t>
            </a:r>
          </a:p>
        </p:txBody>
      </p:sp>
      <p:sp>
        <p:nvSpPr>
          <p:cNvPr id="10" name="Tijdelijke aanduiding voor inhoud 9"/>
          <p:cNvSpPr>
            <a:spLocks noGrp="1"/>
          </p:cNvSpPr>
          <p:nvPr>
            <p:ph idx="1"/>
          </p:nvPr>
        </p:nvSpPr>
        <p:spPr>
          <a:xfrm>
            <a:off x="2337586" y="2278800"/>
            <a:ext cx="9776442" cy="3616423"/>
          </a:xfrm>
        </p:spPr>
        <p:txBody>
          <a:bodyPr vert="horz" lIns="91440" tIns="45720" rIns="91440" bIns="45720" rtlCol="0" anchor="t">
            <a:normAutofit/>
          </a:bodyPr>
          <a:lstStyle/>
          <a:p>
            <a:endParaRPr lang="nl-NL" sz="2400" dirty="0">
              <a:cs typeface="Arial"/>
            </a:endParaRPr>
          </a:p>
          <a:p>
            <a:r>
              <a:rPr lang="nl-NL" sz="2400" dirty="0">
                <a:cs typeface="Arial"/>
              </a:rPr>
              <a:t>Als je meer dan 1 waarde in een variabele op wilt slaan</a:t>
            </a:r>
          </a:p>
          <a:p>
            <a:r>
              <a:rPr lang="nl-NL" sz="2400" dirty="0">
                <a:cs typeface="Arial"/>
              </a:rPr>
              <a:t>Je zou een array kunnen vergelijken met een trein met allemaal dezelfde wagons er achter:</a:t>
            </a:r>
          </a:p>
          <a:p>
            <a:pPr lvl="1"/>
            <a:r>
              <a:rPr lang="nl-NL" sz="2400" dirty="0">
                <a:cs typeface="Arial"/>
              </a:rPr>
              <a:t>Je stelt vast wat de naam van de variabele is (bijv. trein).</a:t>
            </a:r>
          </a:p>
          <a:p>
            <a:pPr lvl="1"/>
            <a:r>
              <a:rPr lang="nl-NL" sz="2400" dirty="0">
                <a:cs typeface="Arial"/>
              </a:rPr>
              <a:t>Je stelt vast wat je in de array op wilt slaan (bijv. gehele getallen)</a:t>
            </a:r>
          </a:p>
          <a:p>
            <a:pPr lvl="1"/>
            <a:r>
              <a:rPr lang="nl-NL" sz="2400" dirty="0">
                <a:cs typeface="Arial"/>
              </a:rPr>
              <a:t>Je stelt vast hoeveel ‘wagons’ je (maximaal) wilt vullen in de array. </a:t>
            </a:r>
            <a:endParaRPr lang="nl-NL" sz="2400" dirty="0">
              <a:latin typeface="Consolas" panose="020B0609020204030204" pitchFamily="49" charset="0"/>
              <a:cs typeface="Arial"/>
            </a:endParaRP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5</a:t>
            </a:fld>
            <a:endParaRPr lang="en-GB" dirty="0"/>
          </a:p>
        </p:txBody>
      </p:sp>
      <p:pic>
        <p:nvPicPr>
          <p:cNvPr id="12" name="Afbeelding 11">
            <a:extLst>
              <a:ext uri="{FF2B5EF4-FFF2-40B4-BE49-F238E27FC236}">
                <a16:creationId xmlns:a16="http://schemas.microsoft.com/office/drawing/2014/main" id="{DECA925A-3518-AA24-DD05-C6D762A4A2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16" name="Tekstvak 15">
            <a:extLst>
              <a:ext uri="{FF2B5EF4-FFF2-40B4-BE49-F238E27FC236}">
                <a16:creationId xmlns:a16="http://schemas.microsoft.com/office/drawing/2014/main" id="{1B60CDF5-FD96-46FA-8CE6-C5F2739C08A1}"/>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008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Demo van </a:t>
            </a:r>
            <a:r>
              <a:rPr lang="nl-NL" i="1" dirty="0" err="1"/>
              <a:t>Find</a:t>
            </a:r>
            <a:r>
              <a:rPr lang="nl-NL" i="1" dirty="0"/>
              <a:t> </a:t>
            </a:r>
            <a:r>
              <a:rPr lang="nl-NL" i="1" dirty="0" err="1"/>
              <a:t>the</a:t>
            </a:r>
            <a:r>
              <a:rPr lang="nl-NL" i="1" dirty="0"/>
              <a:t> Last Match</a:t>
            </a:r>
            <a:endParaRPr lang="nl-NL" dirty="0"/>
          </a:p>
        </p:txBody>
      </p:sp>
      <p:sp>
        <p:nvSpPr>
          <p:cNvPr id="10" name="Tijdelijke aanduiding voor inhoud 9"/>
          <p:cNvSpPr>
            <a:spLocks noGrp="1"/>
          </p:cNvSpPr>
          <p:nvPr>
            <p:ph idx="1"/>
          </p:nvPr>
        </p:nvSpPr>
        <p:spPr>
          <a:xfrm>
            <a:off x="2337586" y="1365528"/>
            <a:ext cx="9110749" cy="4896124"/>
          </a:xfrm>
        </p:spPr>
        <p:txBody>
          <a:bodyPr vert="horz" lIns="91440" tIns="45720" rIns="91440" bIns="45720" rtlCol="0" anchor="t">
            <a:noAutofit/>
          </a:bodyPr>
          <a:lstStyle/>
          <a:p>
            <a:r>
              <a:rPr lang="nl-NL" sz="1900" dirty="0">
                <a:solidFill>
                  <a:schemeClr val="tx1"/>
                </a:solidFill>
              </a:rPr>
              <a:t>Declareer een Array, waarin 5 gehele getallen opgeslagen kunnen worden</a:t>
            </a:r>
          </a:p>
          <a:p>
            <a:r>
              <a:rPr lang="nl-NL" sz="1900" dirty="0">
                <a:solidFill>
                  <a:schemeClr val="tx1"/>
                </a:solidFill>
              </a:rPr>
              <a:t>Voer 5 gehele getallen in en sla de ingevoerde getallen op in de Array</a:t>
            </a:r>
          </a:p>
          <a:p>
            <a:r>
              <a:rPr lang="nl-NL" sz="1900" dirty="0">
                <a:solidFill>
                  <a:schemeClr val="tx1"/>
                </a:solidFill>
              </a:rPr>
              <a:t>Toon op welke positie (met welke index) het getal 2 voor het laatst is opgeslagen in de Array</a:t>
            </a:r>
          </a:p>
          <a:p>
            <a:r>
              <a:rPr lang="nl-NL" sz="1900" b="1" dirty="0">
                <a:solidFill>
                  <a:schemeClr val="tx1"/>
                </a:solidFill>
              </a:rPr>
              <a:t>Demo met een voorbeeld:</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50</a:t>
            </a:fld>
            <a:endParaRPr lang="en-GB" dirty="0"/>
          </a:p>
        </p:txBody>
      </p:sp>
      <p:sp>
        <p:nvSpPr>
          <p:cNvPr id="7" name="Content Placeholder 2">
            <a:extLst>
              <a:ext uri="{FF2B5EF4-FFF2-40B4-BE49-F238E27FC236}">
                <a16:creationId xmlns:a16="http://schemas.microsoft.com/office/drawing/2014/main" id="{C73D979C-CA14-4171-B709-A8C92FF285F3}"/>
              </a:ext>
            </a:extLst>
          </p:cNvPr>
          <p:cNvSpPr txBox="1">
            <a:spLocks/>
          </p:cNvSpPr>
          <p:nvPr/>
        </p:nvSpPr>
        <p:spPr bwMode="auto">
          <a:xfrm>
            <a:off x="2679861" y="3410137"/>
            <a:ext cx="9110748" cy="2572444"/>
          </a:xfrm>
          <a:prstGeom prst="rect">
            <a:avLst/>
          </a:prstGeom>
          <a:solidFill>
            <a:srgbClr val="D9D9D9"/>
          </a:solidFill>
          <a:ln w="9525">
            <a:solidFill>
              <a:schemeClr val="tx2"/>
            </a:solidFill>
            <a:miter lim="800000"/>
            <a:headEnd/>
            <a:tailEnd/>
          </a:ln>
          <a:effectLst>
            <a:outerShdw blurRad="50800" dist="38100" dir="18900000" algn="bl" rotWithShape="0">
              <a:srgbClr val="808080">
                <a:alpha val="39998"/>
              </a:srgbClr>
            </a:outerShdw>
          </a:effectLst>
        </p:spPr>
        <p:txBody>
          <a:bodyPr anchor="t" anchorCtr="0"/>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Voer</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een</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getal</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in: 1</a:t>
            </a:r>
          </a:p>
          <a:p>
            <a:pPr marL="0" marR="0" lvl="0" indent="0" defTabSz="914400" rtl="0" eaLnBrk="0" fontAlgn="base" latinLnBrk="0" hangingPunct="0">
              <a:lnSpc>
                <a:spcPct val="100000"/>
              </a:lnSpc>
              <a:spcBef>
                <a:spcPct val="0"/>
              </a:spcBef>
              <a:spcAft>
                <a:spcPct val="0"/>
              </a:spcAft>
              <a:buClrTx/>
              <a:buSzTx/>
              <a:buFontTx/>
              <a:buNone/>
              <a:tabLst/>
              <a:defRPr/>
            </a:pPr>
            <a:r>
              <a:rPr lang="en-US" altLang="en-US" sz="2000" dirty="0" err="1">
                <a:solidFill>
                  <a:prstClr val="black"/>
                </a:solidFill>
                <a:latin typeface="Consolas" panose="020B0609020204030204" pitchFamily="49" charset="0"/>
              </a:rPr>
              <a:t>Voer</a:t>
            </a:r>
            <a:r>
              <a:rPr lang="en-US" altLang="en-US" sz="2000" dirty="0">
                <a:solidFill>
                  <a:prstClr val="black"/>
                </a:solidFill>
                <a:latin typeface="Consolas" panose="020B0609020204030204" pitchFamily="49" charset="0"/>
              </a:rPr>
              <a:t> </a:t>
            </a:r>
            <a:r>
              <a:rPr lang="en-US" altLang="en-US" sz="2000" dirty="0" err="1">
                <a:solidFill>
                  <a:prstClr val="black"/>
                </a:solidFill>
                <a:latin typeface="Consolas" panose="020B0609020204030204" pitchFamily="49" charset="0"/>
              </a:rPr>
              <a:t>een</a:t>
            </a:r>
            <a:r>
              <a:rPr lang="en-US" altLang="en-US" sz="2000" dirty="0">
                <a:solidFill>
                  <a:prstClr val="black"/>
                </a:solidFill>
                <a:latin typeface="Consolas" panose="020B0609020204030204" pitchFamily="49" charset="0"/>
              </a:rPr>
              <a:t> </a:t>
            </a:r>
            <a:r>
              <a:rPr lang="en-US" altLang="en-US" sz="2000" dirty="0" err="1">
                <a:solidFill>
                  <a:prstClr val="black"/>
                </a:solidFill>
                <a:latin typeface="Consolas" panose="020B0609020204030204" pitchFamily="49" charset="0"/>
              </a:rPr>
              <a:t>getal</a:t>
            </a:r>
            <a:r>
              <a:rPr lang="en-US" altLang="en-US" sz="2000" dirty="0">
                <a:solidFill>
                  <a:prstClr val="black"/>
                </a:solidFill>
                <a:latin typeface="Consolas" panose="020B0609020204030204" pitchFamily="49" charset="0"/>
              </a:rPr>
              <a:t> in: 2</a:t>
            </a:r>
          </a:p>
          <a:p>
            <a:pPr marL="0" marR="0" lvl="0" indent="0"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Voer</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een</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getal</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in: 3</a:t>
            </a:r>
          </a:p>
          <a:p>
            <a:pPr eaLnBrk="0" fontAlgn="base" hangingPunct="0">
              <a:spcBef>
                <a:spcPct val="0"/>
              </a:spcBef>
              <a:spcAft>
                <a:spcPct val="0"/>
              </a:spcAft>
              <a:defRPr/>
            </a:pP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Voer</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een</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getal</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in: 2</a:t>
            </a:r>
          </a:p>
          <a:p>
            <a:pPr eaLnBrk="0" fontAlgn="base" hangingPunct="0">
              <a:spcBef>
                <a:spcPct val="0"/>
              </a:spcBef>
              <a:spcAft>
                <a:spcPct val="0"/>
              </a:spcAft>
              <a:defRPr/>
            </a:pP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Voer</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een</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a:t>
            </a:r>
            <a:r>
              <a:rPr kumimoji="0" lang="en-US" altLang="en-US" sz="2000" b="0" i="0" u="none" strike="noStrike" kern="1200" cap="none" spc="0" normalizeH="0" baseline="0" noProof="0" dirty="0" err="1">
                <a:ln>
                  <a:noFill/>
                </a:ln>
                <a:solidFill>
                  <a:prstClr val="black"/>
                </a:solidFill>
                <a:effectLst/>
                <a:uLnTx/>
                <a:uFillTx/>
                <a:latin typeface="Consolas" panose="020B0609020204030204" pitchFamily="49" charset="0"/>
              </a:rPr>
              <a:t>getal</a:t>
            </a:r>
            <a:r>
              <a:rPr kumimoji="0" lang="en-US" altLang="en-US" sz="2000" b="0" i="0" u="none" strike="noStrike" kern="1200" cap="none" spc="0" normalizeH="0" baseline="0" noProof="0" dirty="0">
                <a:ln>
                  <a:noFill/>
                </a:ln>
                <a:solidFill>
                  <a:prstClr val="black"/>
                </a:solidFill>
                <a:effectLst/>
                <a:uLnTx/>
                <a:uFillTx/>
                <a:latin typeface="Consolas" panose="020B0609020204030204" pitchFamily="49" charset="0"/>
              </a:rPr>
              <a:t> in: 3</a:t>
            </a:r>
          </a:p>
          <a:p>
            <a:pPr marL="0" marR="0" lvl="0" indent="0" defTabSz="914400" rtl="0" eaLnBrk="0" fontAlgn="base" latinLnBrk="0" hangingPunct="0">
              <a:lnSpc>
                <a:spcPct val="100000"/>
              </a:lnSpc>
              <a:spcBef>
                <a:spcPct val="0"/>
              </a:spcBef>
              <a:spcAft>
                <a:spcPct val="0"/>
              </a:spcAft>
              <a:buClrTx/>
              <a:buSzTx/>
              <a:buFontTx/>
              <a:buNone/>
              <a:tabLst/>
              <a:defRPr/>
            </a:pPr>
            <a:endParaRPr lang="en-US" altLang="en-US" sz="2000" dirty="0">
              <a:solidFill>
                <a:prstClr val="black"/>
              </a:solidFill>
              <a:latin typeface="Consolas" panose="020B0609020204030204" pitchFamily="49" charset="0"/>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en-US" sz="2000" dirty="0">
                <a:solidFill>
                  <a:prstClr val="black"/>
                </a:solidFill>
                <a:latin typeface="Consolas" panose="020B0609020204030204" pitchFamily="49" charset="0"/>
              </a:rPr>
              <a:t>2 is </a:t>
            </a:r>
            <a:r>
              <a:rPr lang="en-US" altLang="en-US" sz="2000" dirty="0" err="1">
                <a:solidFill>
                  <a:prstClr val="black"/>
                </a:solidFill>
                <a:latin typeface="Consolas" panose="020B0609020204030204" pitchFamily="49" charset="0"/>
              </a:rPr>
              <a:t>voor</a:t>
            </a:r>
            <a:r>
              <a:rPr lang="en-US" altLang="en-US" sz="2000" dirty="0">
                <a:solidFill>
                  <a:prstClr val="black"/>
                </a:solidFill>
                <a:latin typeface="Consolas" panose="020B0609020204030204" pitchFamily="49" charset="0"/>
              </a:rPr>
              <a:t> het </a:t>
            </a:r>
            <a:r>
              <a:rPr lang="en-US" altLang="en-US" sz="2000" dirty="0" err="1">
                <a:solidFill>
                  <a:prstClr val="black"/>
                </a:solidFill>
                <a:latin typeface="Consolas" panose="020B0609020204030204" pitchFamily="49" charset="0"/>
              </a:rPr>
              <a:t>laatst</a:t>
            </a:r>
            <a:r>
              <a:rPr lang="en-US" altLang="en-US" sz="2000" dirty="0">
                <a:solidFill>
                  <a:prstClr val="black"/>
                </a:solidFill>
                <a:latin typeface="Consolas" panose="020B0609020204030204" pitchFamily="49" charset="0"/>
              </a:rPr>
              <a:t> op </a:t>
            </a:r>
            <a:r>
              <a:rPr lang="en-US" altLang="en-US" sz="2000" dirty="0" err="1">
                <a:solidFill>
                  <a:prstClr val="black"/>
                </a:solidFill>
                <a:latin typeface="Consolas" panose="020B0609020204030204" pitchFamily="49" charset="0"/>
              </a:rPr>
              <a:t>positie</a:t>
            </a:r>
            <a:r>
              <a:rPr lang="en-US" altLang="en-US" sz="2000" dirty="0">
                <a:solidFill>
                  <a:prstClr val="black"/>
                </a:solidFill>
                <a:latin typeface="Consolas" panose="020B0609020204030204" pitchFamily="49" charset="0"/>
              </a:rPr>
              <a:t> 4 (met index = 3) </a:t>
            </a:r>
            <a:r>
              <a:rPr lang="en-US" altLang="en-US" sz="2000" dirty="0" err="1">
                <a:solidFill>
                  <a:prstClr val="black"/>
                </a:solidFill>
                <a:latin typeface="Consolas" panose="020B0609020204030204" pitchFamily="49" charset="0"/>
              </a:rPr>
              <a:t>ingevoerd</a:t>
            </a:r>
            <a:r>
              <a:rPr lang="en-US" altLang="en-US" sz="2000" dirty="0">
                <a:solidFill>
                  <a:prstClr val="black"/>
                </a:solidFill>
                <a:latin typeface="Consolas" panose="020B0609020204030204" pitchFamily="49" charset="0"/>
              </a:rPr>
              <a:t>.</a:t>
            </a:r>
          </a:p>
        </p:txBody>
      </p:sp>
    </p:spTree>
    <p:extLst>
      <p:ext uri="{BB962C8B-B14F-4D97-AF65-F5344CB8AC3E}">
        <p14:creationId xmlns:p14="http://schemas.microsoft.com/office/powerpoint/2010/main" val="126251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Voor de toets moet je het volgende weten</a:t>
            </a:r>
          </a:p>
        </p:txBody>
      </p:sp>
      <p:sp>
        <p:nvSpPr>
          <p:cNvPr id="10" name="Tijdelijke aanduiding voor inhoud 9"/>
          <p:cNvSpPr>
            <a:spLocks noGrp="1"/>
          </p:cNvSpPr>
          <p:nvPr>
            <p:ph idx="1"/>
          </p:nvPr>
        </p:nvSpPr>
        <p:spPr>
          <a:xfrm>
            <a:off x="2337586" y="1365528"/>
            <a:ext cx="9110749" cy="4896124"/>
          </a:xfrm>
        </p:spPr>
        <p:txBody>
          <a:bodyPr vert="horz" lIns="91440" tIns="45720" rIns="91440" bIns="45720" rtlCol="0" anchor="t">
            <a:noAutofit/>
          </a:bodyPr>
          <a:lstStyle/>
          <a:p>
            <a:r>
              <a:rPr lang="nl-NL" dirty="0">
                <a:solidFill>
                  <a:schemeClr val="tx1"/>
                </a:solidFill>
              </a:rPr>
              <a:t>Waar kun je een Array voor toepassen?</a:t>
            </a:r>
          </a:p>
          <a:p>
            <a:r>
              <a:rPr lang="nl-NL" dirty="0">
                <a:solidFill>
                  <a:schemeClr val="tx1"/>
                </a:solidFill>
              </a:rPr>
              <a:t>Hoe declareer je een Array?</a:t>
            </a:r>
          </a:p>
          <a:p>
            <a:r>
              <a:rPr lang="nl-NL" dirty="0">
                <a:solidFill>
                  <a:schemeClr val="tx1"/>
                </a:solidFill>
              </a:rPr>
              <a:t>Hoe bepaal je het aantal elementen in een Array?</a:t>
            </a:r>
          </a:p>
          <a:p>
            <a:r>
              <a:rPr lang="nl-NL" dirty="0">
                <a:solidFill>
                  <a:schemeClr val="tx1"/>
                </a:solidFill>
              </a:rPr>
              <a:t>Je kunt een Array vullen en elementen uit de array tonen op het scherm.</a:t>
            </a:r>
          </a:p>
          <a:p>
            <a:r>
              <a:rPr lang="nl-NL" dirty="0">
                <a:solidFill>
                  <a:schemeClr val="tx1"/>
                </a:solidFill>
              </a:rPr>
              <a:t>Je weet hoe een array in het geheugen wordt opgeslagen en hoe zo’n array als parameter wordt meegeven aan een methode.</a:t>
            </a:r>
          </a:p>
          <a:p>
            <a:r>
              <a:rPr lang="nl-NL" dirty="0">
                <a:solidFill>
                  <a:schemeClr val="tx1"/>
                </a:solidFill>
              </a:rPr>
              <a:t>Je kent het risico van </a:t>
            </a:r>
            <a:r>
              <a:rPr lang="nl-NL" i="1" dirty="0">
                <a:solidFill>
                  <a:schemeClr val="tx1"/>
                </a:solidFill>
              </a:rPr>
              <a:t>off-</a:t>
            </a:r>
            <a:r>
              <a:rPr lang="nl-NL" i="1" dirty="0" err="1">
                <a:solidFill>
                  <a:schemeClr val="tx1"/>
                </a:solidFill>
              </a:rPr>
              <a:t>by</a:t>
            </a:r>
            <a:r>
              <a:rPr lang="nl-NL" i="1" dirty="0">
                <a:solidFill>
                  <a:schemeClr val="tx1"/>
                </a:solidFill>
              </a:rPr>
              <a:t>-</a:t>
            </a:r>
            <a:r>
              <a:rPr lang="nl-NL" i="1" dirty="0" err="1">
                <a:solidFill>
                  <a:schemeClr val="tx1"/>
                </a:solidFill>
              </a:rPr>
              <a:t>one</a:t>
            </a:r>
            <a:r>
              <a:rPr lang="nl-NL" dirty="0">
                <a:solidFill>
                  <a:schemeClr val="tx1"/>
                </a:solidFill>
              </a:rPr>
              <a:t> bij het bewerken en tonen van Arrays</a:t>
            </a:r>
          </a:p>
          <a:p>
            <a:r>
              <a:rPr lang="nl-NL" dirty="0">
                <a:solidFill>
                  <a:schemeClr val="tx1"/>
                </a:solidFill>
              </a:rPr>
              <a:t>Je kunt op het juiste moment kiezen voor een </a:t>
            </a:r>
            <a:r>
              <a:rPr lang="nl-NL" dirty="0" err="1">
                <a:solidFill>
                  <a:schemeClr val="tx1"/>
                </a:solidFill>
              </a:rPr>
              <a:t>while</a:t>
            </a:r>
            <a:r>
              <a:rPr lang="nl-NL" dirty="0">
                <a:solidFill>
                  <a:schemeClr val="tx1"/>
                </a:solidFill>
              </a:rPr>
              <a:t>, een reguliere </a:t>
            </a:r>
            <a:r>
              <a:rPr lang="nl-NL" dirty="0" err="1">
                <a:solidFill>
                  <a:schemeClr val="tx1"/>
                </a:solidFill>
              </a:rPr>
              <a:t>for</a:t>
            </a:r>
            <a:r>
              <a:rPr lang="nl-NL" dirty="0">
                <a:solidFill>
                  <a:schemeClr val="tx1"/>
                </a:solidFill>
              </a:rPr>
              <a:t> of een </a:t>
            </a:r>
            <a:r>
              <a:rPr lang="nl-NL" i="1" dirty="0" err="1">
                <a:solidFill>
                  <a:schemeClr val="tx1"/>
                </a:solidFill>
              </a:rPr>
              <a:t>enhanced</a:t>
            </a:r>
            <a:r>
              <a:rPr lang="nl-NL" i="1" dirty="0">
                <a:solidFill>
                  <a:schemeClr val="tx1"/>
                </a:solidFill>
              </a:rPr>
              <a:t> </a:t>
            </a:r>
            <a:r>
              <a:rPr lang="nl-NL" i="1" dirty="0" err="1">
                <a:solidFill>
                  <a:schemeClr val="tx1"/>
                </a:solidFill>
              </a:rPr>
              <a:t>for</a:t>
            </a:r>
            <a:r>
              <a:rPr lang="nl-NL" dirty="0">
                <a:solidFill>
                  <a:schemeClr val="tx1"/>
                </a:solidFill>
              </a:rPr>
              <a:t> voor het tonen en bewerken van elementen in een Array.</a:t>
            </a:r>
          </a:p>
          <a:p>
            <a:r>
              <a:rPr lang="nl-NL" dirty="0">
                <a:solidFill>
                  <a:schemeClr val="tx1"/>
                </a:solidFill>
              </a:rPr>
              <a:t>Je kent de </a:t>
            </a:r>
            <a:r>
              <a:rPr lang="nl-NL" i="1" dirty="0">
                <a:solidFill>
                  <a:schemeClr val="tx1"/>
                </a:solidFill>
              </a:rPr>
              <a:t>Common Array Algoritmes</a:t>
            </a:r>
            <a:r>
              <a:rPr lang="nl-NL" dirty="0">
                <a:solidFill>
                  <a:schemeClr val="tx1"/>
                </a:solidFill>
              </a:rPr>
              <a:t> </a:t>
            </a:r>
            <a:r>
              <a:rPr lang="nl-NL" i="1" dirty="0">
                <a:solidFill>
                  <a:schemeClr val="tx1"/>
                </a:solidFill>
              </a:rPr>
              <a:t>(</a:t>
            </a:r>
            <a:r>
              <a:rPr lang="nl-NL" i="1" dirty="0" err="1">
                <a:solidFill>
                  <a:schemeClr val="tx1"/>
                </a:solidFill>
              </a:rPr>
              <a:t>Partially</a:t>
            </a:r>
            <a:r>
              <a:rPr lang="nl-NL" i="1" dirty="0">
                <a:solidFill>
                  <a:schemeClr val="tx1"/>
                </a:solidFill>
              </a:rPr>
              <a:t>) </a:t>
            </a:r>
            <a:r>
              <a:rPr lang="nl-NL" i="1" dirty="0" err="1">
                <a:solidFill>
                  <a:schemeClr val="tx1"/>
                </a:solidFill>
              </a:rPr>
              <a:t>Filling</a:t>
            </a:r>
            <a:r>
              <a:rPr lang="nl-NL" i="1" dirty="0">
                <a:solidFill>
                  <a:schemeClr val="tx1"/>
                </a:solidFill>
              </a:rPr>
              <a:t> </a:t>
            </a:r>
            <a:r>
              <a:rPr lang="nl-NL" i="1" dirty="0" err="1">
                <a:solidFill>
                  <a:schemeClr val="tx1"/>
                </a:solidFill>
              </a:rPr>
              <a:t>an</a:t>
            </a:r>
            <a:r>
              <a:rPr lang="nl-NL" i="1" dirty="0">
                <a:solidFill>
                  <a:schemeClr val="tx1"/>
                </a:solidFill>
              </a:rPr>
              <a:t> Array, </a:t>
            </a:r>
            <a:r>
              <a:rPr lang="nl-NL" i="1" dirty="0" err="1">
                <a:solidFill>
                  <a:schemeClr val="tx1"/>
                </a:solidFill>
              </a:rPr>
              <a:t>Average</a:t>
            </a:r>
            <a:r>
              <a:rPr lang="nl-NL" dirty="0">
                <a:solidFill>
                  <a:schemeClr val="tx1"/>
                </a:solidFill>
              </a:rPr>
              <a:t>, </a:t>
            </a:r>
            <a:r>
              <a:rPr lang="nl-NL" i="1" dirty="0" err="1">
                <a:solidFill>
                  <a:schemeClr val="tx1"/>
                </a:solidFill>
              </a:rPr>
              <a:t>Count</a:t>
            </a:r>
            <a:r>
              <a:rPr lang="nl-NL" i="1" dirty="0">
                <a:solidFill>
                  <a:schemeClr val="tx1"/>
                </a:solidFill>
              </a:rPr>
              <a:t> Matches</a:t>
            </a:r>
            <a:r>
              <a:rPr lang="nl-NL" dirty="0">
                <a:solidFill>
                  <a:schemeClr val="tx1"/>
                </a:solidFill>
              </a:rPr>
              <a:t> en </a:t>
            </a:r>
            <a:r>
              <a:rPr lang="nl-NL" i="1" dirty="0" err="1">
                <a:solidFill>
                  <a:schemeClr val="tx1"/>
                </a:solidFill>
              </a:rPr>
              <a:t>Finding</a:t>
            </a:r>
            <a:r>
              <a:rPr lang="nl-NL" i="1" dirty="0">
                <a:solidFill>
                  <a:schemeClr val="tx1"/>
                </a:solidFill>
              </a:rPr>
              <a:t> </a:t>
            </a:r>
            <a:r>
              <a:rPr lang="nl-NL" i="1" dirty="0" err="1">
                <a:solidFill>
                  <a:schemeClr val="tx1"/>
                </a:solidFill>
              </a:rPr>
              <a:t>the</a:t>
            </a:r>
            <a:r>
              <a:rPr lang="nl-NL" i="1" dirty="0">
                <a:solidFill>
                  <a:schemeClr val="tx1"/>
                </a:solidFill>
              </a:rPr>
              <a:t> First Match</a:t>
            </a:r>
            <a:r>
              <a:rPr lang="nl-NL" dirty="0">
                <a:solidFill>
                  <a:schemeClr val="tx1"/>
                </a:solidFill>
              </a:rPr>
              <a:t> (of </a:t>
            </a:r>
            <a:r>
              <a:rPr lang="nl-NL" i="1" dirty="0" err="1">
                <a:solidFill>
                  <a:schemeClr val="tx1"/>
                </a:solidFill>
              </a:rPr>
              <a:t>Linear</a:t>
            </a:r>
            <a:r>
              <a:rPr lang="nl-NL" i="1" dirty="0">
                <a:solidFill>
                  <a:schemeClr val="tx1"/>
                </a:solidFill>
              </a:rPr>
              <a:t> Search</a:t>
            </a:r>
            <a:r>
              <a:rPr lang="nl-NL" dirty="0">
                <a:solidFill>
                  <a:schemeClr val="tx1"/>
                </a:solidFill>
              </a:rPr>
              <a:t>).</a:t>
            </a:r>
          </a:p>
          <a:p>
            <a:r>
              <a:rPr lang="nl-NL" dirty="0">
                <a:solidFill>
                  <a:schemeClr val="tx1"/>
                </a:solidFill>
              </a:rPr>
              <a:t>Je kunt testen op randwaarden.</a:t>
            </a:r>
          </a:p>
          <a:p>
            <a:endParaRPr lang="nl-NL" dirty="0">
              <a:solidFill>
                <a:schemeClr val="tx1"/>
              </a:solidFill>
            </a:endParaRP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51</a:t>
            </a:fld>
            <a:endParaRPr lang="en-GB" dirty="0"/>
          </a:p>
        </p:txBody>
      </p:sp>
    </p:spTree>
    <p:extLst>
      <p:ext uri="{BB962C8B-B14F-4D97-AF65-F5344CB8AC3E}">
        <p14:creationId xmlns:p14="http://schemas.microsoft.com/office/powerpoint/2010/main" val="415328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FA8302AD-442B-4AC3-99A7-93B21A790CD6}"/>
              </a:ext>
            </a:extLst>
          </p:cNvPr>
          <p:cNvSpPr>
            <a:spLocks noGrp="1"/>
          </p:cNvSpPr>
          <p:nvPr>
            <p:ph type="sldNum" sz="quarter" idx="4"/>
          </p:nvPr>
        </p:nvSpPr>
        <p:spPr/>
        <p:txBody>
          <a:bodyPr/>
          <a:lstStyle/>
          <a:p>
            <a:pPr marL="25400" marR="0" lvl="0" indent="0" algn="r" defTabSz="914400" rtl="0" eaLnBrk="1" fontAlgn="auto" latinLnBrk="0" hangingPunct="1">
              <a:lnSpc>
                <a:spcPts val="1425"/>
              </a:lnSpc>
              <a:spcBef>
                <a:spcPts val="0"/>
              </a:spcBef>
              <a:spcAft>
                <a:spcPts val="0"/>
              </a:spcAft>
              <a:buClrTx/>
              <a:buSzTx/>
              <a:buFontTx/>
              <a:buNone/>
              <a:tabLst/>
              <a:defRPr/>
            </a:pPr>
            <a:fld id="{68BC35B1-DB37-4D69-B23B-4C9E9B475BB5}" type="slidenum">
              <a:rPr kumimoji="0" lang="en-GB" sz="1050" b="0" i="0" u="none" strike="noStrike" kern="1200" cap="none" spc="0" normalizeH="0" baseline="0" noProof="0" smtClean="0">
                <a:ln>
                  <a:noFill/>
                </a:ln>
                <a:solidFill>
                  <a:srgbClr val="213343"/>
                </a:solidFill>
                <a:effectLst/>
                <a:uLnTx/>
                <a:uFillTx/>
                <a:latin typeface="Arial"/>
                <a:ea typeface="+mn-ea"/>
                <a:cs typeface="Arial"/>
              </a:rPr>
              <a:pPr marL="25400" marR="0" lvl="0" indent="0" algn="r" defTabSz="914400" rtl="0" eaLnBrk="1" fontAlgn="auto" latinLnBrk="0" hangingPunct="1">
                <a:lnSpc>
                  <a:spcPts val="1425"/>
                </a:lnSpc>
                <a:spcBef>
                  <a:spcPts val="0"/>
                </a:spcBef>
                <a:spcAft>
                  <a:spcPts val="0"/>
                </a:spcAft>
                <a:buClrTx/>
                <a:buSzTx/>
                <a:buFontTx/>
                <a:buNone/>
                <a:tabLst/>
                <a:defRPr/>
              </a:pPr>
              <a:t>52</a:t>
            </a:fld>
            <a:endParaRPr kumimoji="0" lang="en-GB" sz="1050" b="0" i="0" u="none" strike="noStrike" kern="1200" cap="none" spc="0" normalizeH="0" baseline="0" noProof="0" dirty="0">
              <a:ln>
                <a:noFill/>
              </a:ln>
              <a:solidFill>
                <a:srgbClr val="213343"/>
              </a:solidFill>
              <a:effectLst/>
              <a:uLnTx/>
              <a:uFillTx/>
              <a:latin typeface="Arial"/>
              <a:ea typeface="+mn-ea"/>
              <a:cs typeface="Arial"/>
            </a:endParaRPr>
          </a:p>
        </p:txBody>
      </p:sp>
      <p:sp>
        <p:nvSpPr>
          <p:cNvPr id="3" name="Tijdelijke aanduiding voor voettekst 2">
            <a:extLst>
              <a:ext uri="{FF2B5EF4-FFF2-40B4-BE49-F238E27FC236}">
                <a16:creationId xmlns:a16="http://schemas.microsoft.com/office/drawing/2014/main" id="{0255A80E-016A-4A45-95BB-FEFB22DFEC1B}"/>
              </a:ext>
            </a:extLst>
          </p:cNvPr>
          <p:cNvSpPr>
            <a:spLocks noGrp="1"/>
          </p:cNvSpPr>
          <p:nvPr>
            <p:ph type="ftr" sz="quarter" idx="3"/>
          </p:nvPr>
        </p:nvSpPr>
        <p:spPr/>
        <p:txBody>
          <a:bodyPr/>
          <a:lstStyle/>
          <a:p>
            <a:pPr marL="12700">
              <a:lnSpc>
                <a:spcPts val="1535"/>
              </a:lnSpc>
            </a:pPr>
            <a:r>
              <a:rPr lang="en-US" dirty="0"/>
              <a:t>Programming 2 - </a:t>
            </a:r>
            <a:r>
              <a:rPr lang="en-US" dirty="0" err="1"/>
              <a:t>Instructiecollege</a:t>
            </a:r>
            <a:r>
              <a:rPr lang="en-US" dirty="0"/>
              <a:t> </a:t>
            </a:r>
            <a:r>
              <a:rPr lang="en-US" dirty="0" err="1"/>
              <a:t>lesweek</a:t>
            </a:r>
            <a:r>
              <a:rPr lang="en-US" dirty="0"/>
              <a:t> 12 - Arrays &amp; Common Array </a:t>
            </a:r>
            <a:r>
              <a:rPr lang="en-US" dirty="0" err="1"/>
              <a:t>Algoritmes</a:t>
            </a:r>
            <a:endParaRPr lang="nl-NL" dirty="0"/>
          </a:p>
        </p:txBody>
      </p:sp>
      <p:sp>
        <p:nvSpPr>
          <p:cNvPr id="23" name="Titel 1">
            <a:extLst>
              <a:ext uri="{FF2B5EF4-FFF2-40B4-BE49-F238E27FC236}">
                <a16:creationId xmlns:a16="http://schemas.microsoft.com/office/drawing/2014/main" id="{10D7DF57-B1BE-4F41-855D-4FB4A0192350}"/>
              </a:ext>
            </a:extLst>
          </p:cNvPr>
          <p:cNvSpPr>
            <a:spLocks noGrp="1"/>
          </p:cNvSpPr>
          <p:nvPr>
            <p:ph type="title"/>
          </p:nvPr>
        </p:nvSpPr>
        <p:spPr>
          <a:xfrm>
            <a:off x="2271600" y="662400"/>
            <a:ext cx="9267829" cy="428835"/>
          </a:xfrm>
        </p:spPr>
        <p:txBody>
          <a:bodyPr/>
          <a:lstStyle/>
          <a:p>
            <a:r>
              <a:rPr lang="nl-NL" dirty="0"/>
              <a:t>Poll</a:t>
            </a:r>
          </a:p>
        </p:txBody>
      </p:sp>
      <p:sp>
        <p:nvSpPr>
          <p:cNvPr id="7" name="Pijl: gestreept rechts 6">
            <a:extLst>
              <a:ext uri="{FF2B5EF4-FFF2-40B4-BE49-F238E27FC236}">
                <a16:creationId xmlns:a16="http://schemas.microsoft.com/office/drawing/2014/main" id="{25318B92-4592-4B36-AE20-71C306DAD84B}"/>
              </a:ext>
            </a:extLst>
          </p:cNvPr>
          <p:cNvSpPr/>
          <p:nvPr/>
        </p:nvSpPr>
        <p:spPr>
          <a:xfrm>
            <a:off x="2300285" y="2257443"/>
            <a:ext cx="2135981" cy="3221831"/>
          </a:xfrm>
          <a:prstGeom prst="stripedRightArrow">
            <a:avLst/>
          </a:prstGeom>
          <a:solidFill>
            <a:srgbClr val="213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21DA1B08-FF04-45EE-92FF-3E650D1B0BD1}"/>
              </a:ext>
            </a:extLst>
          </p:cNvPr>
          <p:cNvSpPr txBox="1"/>
          <p:nvPr/>
        </p:nvSpPr>
        <p:spPr>
          <a:xfrm>
            <a:off x="4953600" y="3514415"/>
            <a:ext cx="6344315" cy="707886"/>
          </a:xfrm>
          <a:prstGeom prst="rect">
            <a:avLst/>
          </a:prstGeom>
          <a:noFill/>
        </p:spPr>
        <p:txBody>
          <a:bodyPr wrap="square" rtlCol="0">
            <a:spAutoFit/>
          </a:bodyPr>
          <a:lstStyle/>
          <a:p>
            <a:r>
              <a:rPr lang="nl-NL" sz="2000" dirty="0">
                <a:solidFill>
                  <a:srgbClr val="213343"/>
                </a:solidFill>
                <a:latin typeface="+mj-lt"/>
              </a:rPr>
              <a:t>Ik ben benieuwd naar jullie mening over het hoorcollege</a:t>
            </a:r>
          </a:p>
        </p:txBody>
      </p:sp>
    </p:spTree>
    <p:extLst>
      <p:ext uri="{BB962C8B-B14F-4D97-AF65-F5344CB8AC3E}">
        <p14:creationId xmlns:p14="http://schemas.microsoft.com/office/powerpoint/2010/main" val="3798023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25940" y="1170298"/>
            <a:ext cx="9766060" cy="428835"/>
          </a:xfrm>
        </p:spPr>
        <p:txBody>
          <a:bodyPr/>
          <a:lstStyle/>
          <a:p>
            <a:r>
              <a:rPr lang="nl-NL" dirty="0"/>
              <a:t>Poll</a:t>
            </a:r>
          </a:p>
        </p:txBody>
      </p:sp>
      <p:sp>
        <p:nvSpPr>
          <p:cNvPr id="4" name="Tijdelijke aanduiding voor dianummer 3"/>
          <p:cNvSpPr>
            <a:spLocks noGrp="1"/>
          </p:cNvSpPr>
          <p:nvPr>
            <p:ph type="sldNum" sz="quarter" idx="4"/>
          </p:nvPr>
        </p:nvSpPr>
        <p:spPr/>
        <p:txBody>
          <a:bodyPr/>
          <a:lstStyle/>
          <a:p>
            <a:pPr marL="25400" marR="0" lvl="0" indent="0" algn="r" defTabSz="914400" rtl="0" eaLnBrk="1" fontAlgn="auto" latinLnBrk="0" hangingPunct="1">
              <a:lnSpc>
                <a:spcPts val="1425"/>
              </a:lnSpc>
              <a:spcBef>
                <a:spcPts val="0"/>
              </a:spcBef>
              <a:spcAft>
                <a:spcPts val="0"/>
              </a:spcAft>
              <a:buClrTx/>
              <a:buSzTx/>
              <a:buFontTx/>
              <a:buNone/>
              <a:tabLst/>
              <a:defRPr/>
            </a:pPr>
            <a:fld id="{68BC35B1-DB37-4D69-B23B-4C9E9B475BB5}" type="slidenum">
              <a:rPr kumimoji="0" lang="en-GB" sz="1050" b="0" i="0" u="none" strike="noStrike" kern="1200" cap="none" spc="0" normalizeH="0" baseline="0" noProof="0" smtClean="0">
                <a:ln>
                  <a:noFill/>
                </a:ln>
                <a:solidFill>
                  <a:srgbClr val="213343"/>
                </a:solidFill>
                <a:effectLst/>
                <a:uLnTx/>
                <a:uFillTx/>
                <a:latin typeface="Arial"/>
                <a:ea typeface="+mn-ea"/>
                <a:cs typeface="Arial"/>
              </a:rPr>
              <a:pPr marL="25400" marR="0" lvl="0" indent="0" algn="r" defTabSz="914400" rtl="0" eaLnBrk="1" fontAlgn="auto" latinLnBrk="0" hangingPunct="1">
                <a:lnSpc>
                  <a:spcPts val="1425"/>
                </a:lnSpc>
                <a:spcBef>
                  <a:spcPts val="0"/>
                </a:spcBef>
                <a:spcAft>
                  <a:spcPts val="0"/>
                </a:spcAft>
                <a:buClrTx/>
                <a:buSzTx/>
                <a:buFontTx/>
                <a:buNone/>
                <a:tabLst/>
                <a:defRPr/>
              </a:pPr>
              <a:t>53</a:t>
            </a:fld>
            <a:endParaRPr kumimoji="0" lang="en-GB" sz="1050" b="0" i="0" u="none" strike="noStrike" kern="1200" cap="none" spc="0" normalizeH="0" baseline="0" noProof="0" dirty="0">
              <a:ln>
                <a:noFill/>
              </a:ln>
              <a:solidFill>
                <a:srgbClr val="213343"/>
              </a:solidFill>
              <a:effectLst/>
              <a:uLnTx/>
              <a:uFillTx/>
              <a:latin typeface="Arial"/>
              <a:ea typeface="+mn-ea"/>
              <a:cs typeface="Arial"/>
            </a:endParaRPr>
          </a:p>
        </p:txBody>
      </p:sp>
      <p:sp>
        <p:nvSpPr>
          <p:cNvPr id="3" name="Tijdelijke aanduiding voor inhoud 9">
            <a:extLst>
              <a:ext uri="{FF2B5EF4-FFF2-40B4-BE49-F238E27FC236}">
                <a16:creationId xmlns:a16="http://schemas.microsoft.com/office/drawing/2014/main" id="{6BF89E23-4F09-8A4C-77A0-E0A33C0ED662}"/>
              </a:ext>
            </a:extLst>
          </p:cNvPr>
          <p:cNvSpPr>
            <a:spLocks noGrp="1"/>
          </p:cNvSpPr>
          <p:nvPr>
            <p:ph idx="1"/>
          </p:nvPr>
        </p:nvSpPr>
        <p:spPr>
          <a:xfrm>
            <a:off x="2337586" y="1752600"/>
            <a:ext cx="9110749" cy="4076700"/>
          </a:xfrm>
          <a:solidFill>
            <a:schemeClr val="bg1">
              <a:lumMod val="85000"/>
            </a:schemeClr>
          </a:solidFill>
        </p:spPr>
        <p:txBody>
          <a:bodyPr vert="horz" lIns="91440" tIns="45720" rIns="91440" bIns="45720" rtlCol="0" anchor="t">
            <a:normAutofit/>
          </a:bodyPr>
          <a:lstStyle/>
          <a:p>
            <a:pPr marL="273050" lvl="1" indent="0">
              <a:buNone/>
            </a:pPr>
            <a:r>
              <a:rPr lang="nl-NL" sz="2400" dirty="0">
                <a:cs typeface="Arial"/>
              </a:rPr>
              <a:t>Vragen 8 en 9</a:t>
            </a:r>
          </a:p>
        </p:txBody>
      </p:sp>
      <p:sp>
        <p:nvSpPr>
          <p:cNvPr id="5" name="Tijdelijke aanduiding voor voettekst 4">
            <a:extLst>
              <a:ext uri="{FF2B5EF4-FFF2-40B4-BE49-F238E27FC236}">
                <a16:creationId xmlns:a16="http://schemas.microsoft.com/office/drawing/2014/main" id="{10E32A26-186D-7B95-6B1C-EC52FF738178}"/>
              </a:ext>
            </a:extLst>
          </p:cNvPr>
          <p:cNvSpPr>
            <a:spLocks noGrp="1"/>
          </p:cNvSpPr>
          <p:nvPr>
            <p:ph type="ftr" sz="quarter" idx="3"/>
          </p:nvPr>
        </p:nvSpPr>
        <p:spPr/>
        <p:txBody>
          <a:bodyPr/>
          <a:lstStyle/>
          <a:p>
            <a:pPr marL="12700" marR="0" lvl="0" indent="0" algn="l" defTabSz="914400" rtl="0" eaLnBrk="1" fontAlgn="auto" latinLnBrk="0" hangingPunct="1">
              <a:lnSpc>
                <a:spcPts val="1535"/>
              </a:lnSpc>
              <a:spcBef>
                <a:spcPts val="0"/>
              </a:spcBef>
              <a:spcAft>
                <a:spcPts val="0"/>
              </a:spcAft>
              <a:buClrTx/>
              <a:buSzTx/>
              <a:buFontTx/>
              <a:buNone/>
              <a:tabLst/>
              <a:defRPr/>
            </a:pPr>
            <a:r>
              <a:rPr kumimoji="0" lang="en-US" sz="1100" b="0" i="1" u="none" strike="noStrike" kern="1200" cap="none" spc="0" normalizeH="0" baseline="0" noProof="0">
                <a:ln>
                  <a:noFill/>
                </a:ln>
                <a:solidFill>
                  <a:srgbClr val="213343"/>
                </a:solidFill>
                <a:effectLst/>
                <a:uLnTx/>
                <a:uFillTx/>
                <a:latin typeface="Arial"/>
                <a:ea typeface="+mn-ea"/>
                <a:cs typeface="Arial"/>
              </a:rPr>
              <a:t>Programming 2 - Instructiecollege lesweek 12 - Arrays &amp; Common Array Algoritmes</a:t>
            </a:r>
            <a:endParaRPr kumimoji="0" lang="nl-NL" sz="1100" b="0" i="1" u="none" strike="noStrike" kern="1200" cap="none" spc="0" normalizeH="0" baseline="0" noProof="0" dirty="0">
              <a:ln>
                <a:noFill/>
              </a:ln>
              <a:solidFill>
                <a:srgbClr val="213343"/>
              </a:solidFill>
              <a:effectLst/>
              <a:uLnTx/>
              <a:uFillTx/>
              <a:latin typeface="Arial"/>
              <a:ea typeface="+mn-ea"/>
              <a:cs typeface="Arial"/>
            </a:endParaRPr>
          </a:p>
        </p:txBody>
      </p:sp>
    </p:spTree>
    <p:extLst>
      <p:ext uri="{BB962C8B-B14F-4D97-AF65-F5344CB8AC3E}">
        <p14:creationId xmlns:p14="http://schemas.microsoft.com/office/powerpoint/2010/main" val="11020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FBE9A1BA-2424-0549-0DB0-940E211E8014}"/>
              </a:ext>
            </a:extLst>
          </p:cNvPr>
          <p:cNvPicPr>
            <a:picLocks noChangeAspect="1"/>
          </p:cNvPicPr>
          <p:nvPr/>
        </p:nvPicPr>
        <p:blipFill>
          <a:blip r:embed="rId3"/>
          <a:stretch>
            <a:fillRect/>
          </a:stretch>
        </p:blipFill>
        <p:spPr>
          <a:xfrm>
            <a:off x="11235128" y="0"/>
            <a:ext cx="956871" cy="6858000"/>
          </a:xfrm>
          <a:prstGeom prst="rect">
            <a:avLst/>
          </a:prstGeom>
        </p:spPr>
      </p:pic>
      <p:pic>
        <p:nvPicPr>
          <p:cNvPr id="11" name="Afbeelding 10">
            <a:extLst>
              <a:ext uri="{FF2B5EF4-FFF2-40B4-BE49-F238E27FC236}">
                <a16:creationId xmlns:a16="http://schemas.microsoft.com/office/drawing/2014/main" id="{BC1E9A29-EC36-2060-5B8D-42C743DA8C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190" y="0"/>
            <a:ext cx="12192000" cy="6858000"/>
          </a:xfrm>
          <a:prstGeom prst="rect">
            <a:avLst/>
          </a:prstGeom>
        </p:spPr>
      </p:pic>
      <p:sp>
        <p:nvSpPr>
          <p:cNvPr id="3" name="Tekstvak 2">
            <a:extLst>
              <a:ext uri="{FF2B5EF4-FFF2-40B4-BE49-F238E27FC236}">
                <a16:creationId xmlns:a16="http://schemas.microsoft.com/office/drawing/2014/main" id="{558165F4-91E4-91AA-5BA1-4510A50B3AE2}"/>
              </a:ext>
            </a:extLst>
          </p:cNvPr>
          <p:cNvSpPr txBox="1"/>
          <p:nvPr/>
        </p:nvSpPr>
        <p:spPr>
          <a:xfrm>
            <a:off x="60851" y="6376286"/>
            <a:ext cx="408355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white"/>
                </a:solidFill>
                <a:effectLst/>
                <a:uLnTx/>
                <a:uFillTx/>
                <a:latin typeface="Arial"/>
                <a:ea typeface="+mn-ea"/>
                <a:cs typeface="+mn-cs"/>
                <a:hlinkClick r:id="rId5">
                  <a:extLst>
                    <a:ext uri="{A12FA001-AC4F-418D-AE19-62706E023703}">
                      <ahyp:hlinkClr xmlns:ahyp="http://schemas.microsoft.com/office/drawing/2018/hyperlinkcolor" val="tx"/>
                    </a:ext>
                  </a:extLst>
                </a:hlinkClick>
              </a:rPr>
              <a:t>Image </a:t>
            </a:r>
            <a:r>
              <a:rPr kumimoji="0" lang="nl-NL" sz="2000" b="0" i="0" u="none" strike="noStrike" kern="1200" cap="none" spc="0" normalizeH="0" baseline="0" noProof="0" dirty="0" err="1">
                <a:ln>
                  <a:noFill/>
                </a:ln>
                <a:solidFill>
                  <a:prstClr val="white"/>
                </a:solidFill>
                <a:effectLst/>
                <a:uLnTx/>
                <a:uFillTx/>
                <a:latin typeface="Arial"/>
                <a:ea typeface="+mn-ea"/>
                <a:cs typeface="+mn-cs"/>
                <a:hlinkClick r:id="rId5">
                  <a:extLst>
                    <a:ext uri="{A12FA001-AC4F-418D-AE19-62706E023703}">
                      <ahyp:hlinkClr xmlns:ahyp="http://schemas.microsoft.com/office/drawing/2018/hyperlinkcolor" val="tx"/>
                    </a:ext>
                  </a:extLst>
                </a:hlinkClick>
              </a:rPr>
              <a:t>by</a:t>
            </a:r>
            <a:r>
              <a:rPr kumimoji="0" lang="nl-NL" sz="2000" b="0" i="0" u="none" strike="noStrike" kern="1200" cap="none" spc="0" normalizeH="0" baseline="0" noProof="0" dirty="0">
                <a:ln>
                  <a:noFill/>
                </a:ln>
                <a:solidFill>
                  <a:prstClr val="white"/>
                </a:solidFill>
                <a:effectLst/>
                <a:uLnTx/>
                <a:uFillTx/>
                <a:latin typeface="Arial"/>
                <a:ea typeface="+mn-ea"/>
                <a:cs typeface="+mn-cs"/>
                <a:hlinkClick r:id="rId5">
                  <a:extLst>
                    <a:ext uri="{A12FA001-AC4F-418D-AE19-62706E023703}">
                      <ahyp:hlinkClr xmlns:ahyp="http://schemas.microsoft.com/office/drawing/2018/hyperlinkcolor" val="tx"/>
                    </a:ext>
                  </a:extLst>
                </a:hlinkClick>
              </a:rPr>
              <a:t> </a:t>
            </a:r>
            <a:r>
              <a:rPr kumimoji="0" lang="nl-NL" sz="2000" b="0" i="0" u="none" strike="noStrike" kern="1200" cap="none" spc="0" normalizeH="0" baseline="0" noProof="0" dirty="0" err="1">
                <a:ln>
                  <a:noFill/>
                </a:ln>
                <a:solidFill>
                  <a:prstClr val="white"/>
                </a:solidFill>
                <a:effectLst/>
                <a:uLnTx/>
                <a:uFillTx/>
                <a:latin typeface="Arial"/>
                <a:ea typeface="+mn-ea"/>
                <a:cs typeface="+mn-cs"/>
                <a:hlinkClick r:id="rId5">
                  <a:extLst>
                    <a:ext uri="{A12FA001-AC4F-418D-AE19-62706E023703}">
                      <ahyp:hlinkClr xmlns:ahyp="http://schemas.microsoft.com/office/drawing/2018/hyperlinkcolor" val="tx"/>
                    </a:ext>
                  </a:extLst>
                </a:hlinkClick>
              </a:rPr>
              <a:t>DCStudio</a:t>
            </a:r>
            <a:r>
              <a:rPr kumimoji="0" lang="nl-NL" sz="2000" b="0" i="0" u="none" strike="noStrike" kern="1200" cap="none" spc="0" normalizeH="0" baseline="0" noProof="0" dirty="0">
                <a:ln>
                  <a:noFill/>
                </a:ln>
                <a:solidFill>
                  <a:prstClr val="white"/>
                </a:solidFill>
                <a:effectLst/>
                <a:uLnTx/>
                <a:uFillTx/>
                <a:latin typeface="Arial"/>
                <a:ea typeface="+mn-ea"/>
                <a:cs typeface="+mn-cs"/>
              </a:rPr>
              <a:t> on </a:t>
            </a:r>
            <a:r>
              <a:rPr kumimoji="0" lang="nl-NL" sz="2000" b="0" i="0" u="none" strike="noStrike" kern="1200" cap="none" spc="0" normalizeH="0" baseline="0" noProof="0" dirty="0" err="1">
                <a:ln>
                  <a:noFill/>
                </a:ln>
                <a:solidFill>
                  <a:prstClr val="white"/>
                </a:solidFill>
                <a:effectLst/>
                <a:uLnTx/>
                <a:uFillTx/>
                <a:latin typeface="Arial"/>
                <a:ea typeface="+mn-ea"/>
                <a:cs typeface="+mn-cs"/>
              </a:rPr>
              <a:t>Freepik</a:t>
            </a:r>
            <a:endParaRPr kumimoji="0" lang="nl-NL" sz="2000" b="0" i="0" u="none" strike="noStrike" kern="1200" cap="none" spc="0" normalizeH="0" baseline="0" noProof="0" dirty="0">
              <a:ln>
                <a:noFill/>
              </a:ln>
              <a:solidFill>
                <a:prstClr val="white"/>
              </a:solidFill>
              <a:effectLst/>
              <a:uLnTx/>
              <a:uFillTx/>
              <a:latin typeface="Arial"/>
              <a:ea typeface="+mn-ea"/>
              <a:cs typeface="+mn-cs"/>
            </a:endParaRPr>
          </a:p>
        </p:txBody>
      </p:sp>
      <p:pic>
        <p:nvPicPr>
          <p:cNvPr id="12" name="Afbeelding 11" descr="HHS_NL_groen_HEX.png">
            <a:extLst>
              <a:ext uri="{FF2B5EF4-FFF2-40B4-BE49-F238E27FC236}">
                <a16:creationId xmlns:a16="http://schemas.microsoft.com/office/drawing/2014/main" id="{9D644874-4329-1089-C2B0-4FE09F51223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90800" y="5904000"/>
            <a:ext cx="2880000" cy="852480"/>
          </a:xfrm>
          <a:prstGeom prst="rect">
            <a:avLst/>
          </a:prstGeom>
        </p:spPr>
      </p:pic>
      <p:sp>
        <p:nvSpPr>
          <p:cNvPr id="19" name="Title 1">
            <a:extLst>
              <a:ext uri="{FF2B5EF4-FFF2-40B4-BE49-F238E27FC236}">
                <a16:creationId xmlns:a16="http://schemas.microsoft.com/office/drawing/2014/main" id="{C483934C-43BE-6531-B4A8-04624A99A54C}"/>
              </a:ext>
            </a:extLst>
          </p:cNvPr>
          <p:cNvSpPr>
            <a:spLocks noGrp="1"/>
          </p:cNvSpPr>
          <p:nvPr>
            <p:ph type="ctrTitle"/>
          </p:nvPr>
        </p:nvSpPr>
        <p:spPr>
          <a:xfrm>
            <a:off x="731286" y="1103085"/>
            <a:ext cx="5876351" cy="1120798"/>
          </a:xfrm>
        </p:spPr>
        <p:txBody>
          <a:bodyPr/>
          <a:lstStyle/>
          <a:p>
            <a:r>
              <a:rPr lang="nl-NL" sz="2800" dirty="0">
                <a:solidFill>
                  <a:schemeClr val="bg1"/>
                </a:solidFill>
              </a:rPr>
              <a:t>Pauze – 5 minuten</a:t>
            </a:r>
          </a:p>
        </p:txBody>
      </p:sp>
    </p:spTree>
    <p:extLst>
      <p:ext uri="{BB962C8B-B14F-4D97-AF65-F5344CB8AC3E}">
        <p14:creationId xmlns:p14="http://schemas.microsoft.com/office/powerpoint/2010/main" val="18667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err="1">
                <a:solidFill>
                  <a:srgbClr val="909706"/>
                </a:solidFill>
                <a:hlinkClick r:id="rId3">
                  <a:extLst>
                    <a:ext uri="{A12FA001-AC4F-418D-AE19-62706E023703}">
                      <ahyp:hlinkClr xmlns:ahyp="http://schemas.microsoft.com/office/drawing/2018/hyperlinkcolor" val="tx"/>
                    </a:ext>
                  </a:extLst>
                </a:hlinkClick>
              </a:rPr>
              <a:t>Stepik</a:t>
            </a:r>
            <a:r>
              <a:rPr lang="nl-NL" dirty="0">
                <a:solidFill>
                  <a:srgbClr val="909706"/>
                </a:solidFill>
                <a:hlinkClick r:id="rId3">
                  <a:extLst>
                    <a:ext uri="{A12FA001-AC4F-418D-AE19-62706E023703}">
                      <ahyp:hlinkClr xmlns:ahyp="http://schemas.microsoft.com/office/drawing/2018/hyperlinkcolor" val="tx"/>
                    </a:ext>
                  </a:extLst>
                </a:hlinkClick>
              </a:rPr>
              <a:t>-opdracht 4.1.7</a:t>
            </a:r>
            <a:endParaRPr lang="nl-NL" dirty="0">
              <a:solidFill>
                <a:srgbClr val="909706"/>
              </a:solidFill>
            </a:endParaRP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55</a:t>
            </a:fld>
            <a:endParaRPr lang="en-GB" dirty="0"/>
          </a:p>
        </p:txBody>
      </p:sp>
      <p:sp>
        <p:nvSpPr>
          <p:cNvPr id="7" name="Content Placeholder 2">
            <a:extLst>
              <a:ext uri="{FF2B5EF4-FFF2-40B4-BE49-F238E27FC236}">
                <a16:creationId xmlns:a16="http://schemas.microsoft.com/office/drawing/2014/main" id="{C73D979C-CA14-4171-B709-A8C92FF285F3}"/>
              </a:ext>
            </a:extLst>
          </p:cNvPr>
          <p:cNvSpPr txBox="1">
            <a:spLocks/>
          </p:cNvSpPr>
          <p:nvPr/>
        </p:nvSpPr>
        <p:spPr bwMode="auto">
          <a:xfrm>
            <a:off x="2275827" y="2250858"/>
            <a:ext cx="6315283" cy="2572444"/>
          </a:xfrm>
          <a:prstGeom prst="rect">
            <a:avLst/>
          </a:prstGeom>
          <a:solidFill>
            <a:srgbClr val="D9D9D9"/>
          </a:solidFill>
          <a:ln w="9525">
            <a:solidFill>
              <a:schemeClr val="tx2"/>
            </a:solidFill>
            <a:miter lim="800000"/>
            <a:headEnd/>
            <a:tailEnd/>
          </a:ln>
          <a:effectLst>
            <a:outerShdw blurRad="50800" dist="38100" dir="18900000" algn="bl" rotWithShape="0">
              <a:srgbClr val="808080">
                <a:alpha val="39998"/>
              </a:srgbClr>
            </a:outerShdw>
          </a:effectLst>
        </p:spPr>
        <p:txBody>
          <a:bodyPr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en-US" sz="3600" b="1" dirty="0">
                <a:solidFill>
                  <a:prstClr val="black"/>
                </a:solidFill>
                <a:latin typeface="Consolas" panose="020B0609020204030204" pitchFamily="49" charset="0"/>
              </a:rPr>
              <a:t>Demo</a:t>
            </a:r>
          </a:p>
        </p:txBody>
      </p:sp>
    </p:spTree>
    <p:extLst>
      <p:ext uri="{BB962C8B-B14F-4D97-AF65-F5344CB8AC3E}">
        <p14:creationId xmlns:p14="http://schemas.microsoft.com/office/powerpoint/2010/main" val="176334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FA8302AD-442B-4AC3-99A7-93B21A790CD6}"/>
              </a:ext>
            </a:extLst>
          </p:cNvPr>
          <p:cNvSpPr>
            <a:spLocks noGrp="1"/>
          </p:cNvSpPr>
          <p:nvPr>
            <p:ph type="sldNum" sz="quarter" idx="4"/>
          </p:nvPr>
        </p:nvSpPr>
        <p:spPr/>
        <p:txBody>
          <a:bodyPr/>
          <a:lstStyle/>
          <a:p>
            <a:pPr marL="25400" marR="0" lvl="0" indent="0" algn="r" defTabSz="914400" rtl="0" eaLnBrk="1" fontAlgn="auto" latinLnBrk="0" hangingPunct="1">
              <a:lnSpc>
                <a:spcPts val="1425"/>
              </a:lnSpc>
              <a:spcBef>
                <a:spcPts val="0"/>
              </a:spcBef>
              <a:spcAft>
                <a:spcPts val="0"/>
              </a:spcAft>
              <a:buClrTx/>
              <a:buSzTx/>
              <a:buFontTx/>
              <a:buNone/>
              <a:tabLst/>
              <a:defRPr/>
            </a:pPr>
            <a:fld id="{68BC35B1-DB37-4D69-B23B-4C9E9B475BB5}" type="slidenum">
              <a:rPr kumimoji="0" lang="en-GB" sz="1050" b="0" i="0" u="none" strike="noStrike" kern="1200" cap="none" spc="0" normalizeH="0" baseline="0" noProof="0" smtClean="0">
                <a:ln>
                  <a:noFill/>
                </a:ln>
                <a:solidFill>
                  <a:srgbClr val="213343"/>
                </a:solidFill>
                <a:effectLst/>
                <a:uLnTx/>
                <a:uFillTx/>
                <a:latin typeface="Arial"/>
                <a:ea typeface="+mn-ea"/>
                <a:cs typeface="Arial"/>
              </a:rPr>
              <a:pPr marL="25400" marR="0" lvl="0" indent="0" algn="r" defTabSz="914400" rtl="0" eaLnBrk="1" fontAlgn="auto" latinLnBrk="0" hangingPunct="1">
                <a:lnSpc>
                  <a:spcPts val="1425"/>
                </a:lnSpc>
                <a:spcBef>
                  <a:spcPts val="0"/>
                </a:spcBef>
                <a:spcAft>
                  <a:spcPts val="0"/>
                </a:spcAft>
                <a:buClrTx/>
                <a:buSzTx/>
                <a:buFontTx/>
                <a:buNone/>
                <a:tabLst/>
                <a:defRPr/>
              </a:pPr>
              <a:t>56</a:t>
            </a:fld>
            <a:endParaRPr kumimoji="0" lang="en-GB" sz="1050" b="0" i="0" u="none" strike="noStrike" kern="1200" cap="none" spc="0" normalizeH="0" baseline="0" noProof="0" dirty="0">
              <a:ln>
                <a:noFill/>
              </a:ln>
              <a:solidFill>
                <a:srgbClr val="213343"/>
              </a:solidFill>
              <a:effectLst/>
              <a:uLnTx/>
              <a:uFillTx/>
              <a:latin typeface="Arial"/>
              <a:ea typeface="+mn-ea"/>
              <a:cs typeface="Arial"/>
            </a:endParaRPr>
          </a:p>
        </p:txBody>
      </p:sp>
      <p:sp>
        <p:nvSpPr>
          <p:cNvPr id="3" name="Tijdelijke aanduiding voor voettekst 2">
            <a:extLst>
              <a:ext uri="{FF2B5EF4-FFF2-40B4-BE49-F238E27FC236}">
                <a16:creationId xmlns:a16="http://schemas.microsoft.com/office/drawing/2014/main" id="{0255A80E-016A-4A45-95BB-FEFB22DFEC1B}"/>
              </a:ext>
            </a:extLst>
          </p:cNvPr>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23" name="Titel 1">
            <a:extLst>
              <a:ext uri="{FF2B5EF4-FFF2-40B4-BE49-F238E27FC236}">
                <a16:creationId xmlns:a16="http://schemas.microsoft.com/office/drawing/2014/main" id="{10D7DF57-B1BE-4F41-855D-4FB4A0192350}"/>
              </a:ext>
            </a:extLst>
          </p:cNvPr>
          <p:cNvSpPr>
            <a:spLocks noGrp="1"/>
          </p:cNvSpPr>
          <p:nvPr>
            <p:ph type="title"/>
          </p:nvPr>
        </p:nvSpPr>
        <p:spPr>
          <a:xfrm>
            <a:off x="2271600" y="662400"/>
            <a:ext cx="9267829" cy="428835"/>
          </a:xfrm>
        </p:spPr>
        <p:txBody>
          <a:bodyPr/>
          <a:lstStyle/>
          <a:p>
            <a:r>
              <a:rPr lang="nl-NL" dirty="0"/>
              <a:t>Jullie vragen</a:t>
            </a:r>
          </a:p>
        </p:txBody>
      </p:sp>
      <p:sp>
        <p:nvSpPr>
          <p:cNvPr id="7" name="Pijl: gestreept rechts 6">
            <a:extLst>
              <a:ext uri="{FF2B5EF4-FFF2-40B4-BE49-F238E27FC236}">
                <a16:creationId xmlns:a16="http://schemas.microsoft.com/office/drawing/2014/main" id="{25318B92-4592-4B36-AE20-71C306DAD84B}"/>
              </a:ext>
            </a:extLst>
          </p:cNvPr>
          <p:cNvSpPr/>
          <p:nvPr/>
        </p:nvSpPr>
        <p:spPr>
          <a:xfrm>
            <a:off x="2300285" y="2257443"/>
            <a:ext cx="2135981" cy="3221831"/>
          </a:xfrm>
          <a:prstGeom prst="stripedRightArrow">
            <a:avLst/>
          </a:prstGeom>
          <a:solidFill>
            <a:srgbClr val="213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21DA1B08-FF04-45EE-92FF-3E650D1B0BD1}"/>
              </a:ext>
            </a:extLst>
          </p:cNvPr>
          <p:cNvSpPr txBox="1"/>
          <p:nvPr/>
        </p:nvSpPr>
        <p:spPr>
          <a:xfrm>
            <a:off x="4953600" y="3668303"/>
            <a:ext cx="6473695" cy="400110"/>
          </a:xfrm>
          <a:prstGeom prst="rect">
            <a:avLst/>
          </a:prstGeom>
          <a:noFill/>
        </p:spPr>
        <p:txBody>
          <a:bodyPr wrap="none" rtlCol="0">
            <a:spAutoFit/>
          </a:bodyPr>
          <a:lstStyle/>
          <a:p>
            <a:r>
              <a:rPr lang="nl-NL" sz="2000" dirty="0">
                <a:solidFill>
                  <a:srgbClr val="213343"/>
                </a:solidFill>
                <a:latin typeface="+mj-lt"/>
              </a:rPr>
              <a:t>Welke vragen hebben jullie nog over de stof?</a:t>
            </a:r>
          </a:p>
        </p:txBody>
      </p:sp>
    </p:spTree>
    <p:extLst>
      <p:ext uri="{BB962C8B-B14F-4D97-AF65-F5344CB8AC3E}">
        <p14:creationId xmlns:p14="http://schemas.microsoft.com/office/powerpoint/2010/main" val="197925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25940" y="1170298"/>
            <a:ext cx="9766060" cy="428835"/>
          </a:xfrm>
        </p:spPr>
        <p:txBody>
          <a:bodyPr/>
          <a:lstStyle/>
          <a:p>
            <a:r>
              <a:rPr lang="nl-NL" dirty="0"/>
              <a:t>Poll</a:t>
            </a:r>
          </a:p>
        </p:txBody>
      </p:sp>
      <p:sp>
        <p:nvSpPr>
          <p:cNvPr id="4" name="Tijdelijke aanduiding voor dianummer 3"/>
          <p:cNvSpPr>
            <a:spLocks noGrp="1"/>
          </p:cNvSpPr>
          <p:nvPr>
            <p:ph type="sldNum" sz="quarter" idx="4"/>
          </p:nvPr>
        </p:nvSpPr>
        <p:spPr/>
        <p:txBody>
          <a:bodyPr/>
          <a:lstStyle/>
          <a:p>
            <a:pPr marL="25400" marR="0" lvl="0" indent="0" algn="r" defTabSz="914400" rtl="0" eaLnBrk="1" fontAlgn="auto" latinLnBrk="0" hangingPunct="1">
              <a:lnSpc>
                <a:spcPts val="1425"/>
              </a:lnSpc>
              <a:spcBef>
                <a:spcPts val="0"/>
              </a:spcBef>
              <a:spcAft>
                <a:spcPts val="0"/>
              </a:spcAft>
              <a:buClrTx/>
              <a:buSzTx/>
              <a:buFontTx/>
              <a:buNone/>
              <a:tabLst/>
              <a:defRPr/>
            </a:pPr>
            <a:fld id="{68BC35B1-DB37-4D69-B23B-4C9E9B475BB5}" type="slidenum">
              <a:rPr kumimoji="0" lang="en-GB" sz="1050" b="0" i="0" u="none" strike="noStrike" kern="1200" cap="none" spc="0" normalizeH="0" baseline="0" noProof="0" smtClean="0">
                <a:ln>
                  <a:noFill/>
                </a:ln>
                <a:solidFill>
                  <a:srgbClr val="213343"/>
                </a:solidFill>
                <a:effectLst/>
                <a:uLnTx/>
                <a:uFillTx/>
                <a:latin typeface="Arial"/>
                <a:ea typeface="+mn-ea"/>
                <a:cs typeface="Arial"/>
              </a:rPr>
              <a:pPr marL="25400" marR="0" lvl="0" indent="0" algn="r" defTabSz="914400" rtl="0" eaLnBrk="1" fontAlgn="auto" latinLnBrk="0" hangingPunct="1">
                <a:lnSpc>
                  <a:spcPts val="1425"/>
                </a:lnSpc>
                <a:spcBef>
                  <a:spcPts val="0"/>
                </a:spcBef>
                <a:spcAft>
                  <a:spcPts val="0"/>
                </a:spcAft>
                <a:buClrTx/>
                <a:buSzTx/>
                <a:buFontTx/>
                <a:buNone/>
                <a:tabLst/>
                <a:defRPr/>
              </a:pPr>
              <a:t>57</a:t>
            </a:fld>
            <a:endParaRPr kumimoji="0" lang="en-GB" sz="1050" b="0" i="0" u="none" strike="noStrike" kern="1200" cap="none" spc="0" normalizeH="0" baseline="0" noProof="0" dirty="0">
              <a:ln>
                <a:noFill/>
              </a:ln>
              <a:solidFill>
                <a:srgbClr val="213343"/>
              </a:solidFill>
              <a:effectLst/>
              <a:uLnTx/>
              <a:uFillTx/>
              <a:latin typeface="Arial"/>
              <a:ea typeface="+mn-ea"/>
              <a:cs typeface="Arial"/>
            </a:endParaRPr>
          </a:p>
        </p:txBody>
      </p:sp>
      <p:sp>
        <p:nvSpPr>
          <p:cNvPr id="3" name="Tijdelijke aanduiding voor inhoud 9">
            <a:extLst>
              <a:ext uri="{FF2B5EF4-FFF2-40B4-BE49-F238E27FC236}">
                <a16:creationId xmlns:a16="http://schemas.microsoft.com/office/drawing/2014/main" id="{6BF89E23-4F09-8A4C-77A0-E0A33C0ED662}"/>
              </a:ext>
            </a:extLst>
          </p:cNvPr>
          <p:cNvSpPr>
            <a:spLocks noGrp="1"/>
          </p:cNvSpPr>
          <p:nvPr>
            <p:ph idx="1"/>
          </p:nvPr>
        </p:nvSpPr>
        <p:spPr>
          <a:xfrm>
            <a:off x="2337586" y="1752600"/>
            <a:ext cx="9110749" cy="4076700"/>
          </a:xfrm>
          <a:solidFill>
            <a:schemeClr val="bg1">
              <a:lumMod val="85000"/>
            </a:schemeClr>
          </a:solidFill>
        </p:spPr>
        <p:txBody>
          <a:bodyPr vert="horz" lIns="91440" tIns="45720" rIns="91440" bIns="45720" rtlCol="0" anchor="t">
            <a:normAutofit/>
          </a:bodyPr>
          <a:lstStyle/>
          <a:p>
            <a:pPr marL="273050" lvl="1" indent="0">
              <a:buNone/>
            </a:pPr>
            <a:r>
              <a:rPr lang="nl-NL" sz="2400" dirty="0">
                <a:cs typeface="Arial"/>
              </a:rPr>
              <a:t>Vraag 10</a:t>
            </a:r>
          </a:p>
        </p:txBody>
      </p:sp>
      <p:sp>
        <p:nvSpPr>
          <p:cNvPr id="5" name="Tijdelijke aanduiding voor voettekst 4">
            <a:extLst>
              <a:ext uri="{FF2B5EF4-FFF2-40B4-BE49-F238E27FC236}">
                <a16:creationId xmlns:a16="http://schemas.microsoft.com/office/drawing/2014/main" id="{10E32A26-186D-7B95-6B1C-EC52FF738178}"/>
              </a:ext>
            </a:extLst>
          </p:cNvPr>
          <p:cNvSpPr>
            <a:spLocks noGrp="1"/>
          </p:cNvSpPr>
          <p:nvPr>
            <p:ph type="ftr" sz="quarter" idx="3"/>
          </p:nvPr>
        </p:nvSpPr>
        <p:spPr/>
        <p:txBody>
          <a:bodyPr/>
          <a:lstStyle/>
          <a:p>
            <a:pPr marL="12700" marR="0" lvl="0" indent="0" algn="l" defTabSz="914400" rtl="0" eaLnBrk="1" fontAlgn="auto" latinLnBrk="0" hangingPunct="1">
              <a:lnSpc>
                <a:spcPts val="1535"/>
              </a:lnSpc>
              <a:spcBef>
                <a:spcPts val="0"/>
              </a:spcBef>
              <a:spcAft>
                <a:spcPts val="0"/>
              </a:spcAft>
              <a:buClrTx/>
              <a:buSzTx/>
              <a:buFontTx/>
              <a:buNone/>
              <a:tabLst/>
              <a:defRPr/>
            </a:pPr>
            <a:r>
              <a:rPr kumimoji="0" lang="en-US" sz="1100" b="0" i="1" u="none" strike="noStrike" kern="1200" cap="none" spc="0" normalizeH="0" baseline="0" noProof="0">
                <a:ln>
                  <a:noFill/>
                </a:ln>
                <a:solidFill>
                  <a:srgbClr val="213343"/>
                </a:solidFill>
                <a:effectLst/>
                <a:uLnTx/>
                <a:uFillTx/>
                <a:latin typeface="Arial"/>
                <a:ea typeface="+mn-ea"/>
                <a:cs typeface="Arial"/>
              </a:rPr>
              <a:t>Programming 2 - Instructiecollege lesweek 12 - Arrays &amp; Common Array Algoritmes</a:t>
            </a:r>
            <a:endParaRPr kumimoji="0" lang="nl-NL" sz="1100" b="0" i="1" u="none" strike="noStrike" kern="1200" cap="none" spc="0" normalizeH="0" baseline="0" noProof="0" dirty="0">
              <a:ln>
                <a:noFill/>
              </a:ln>
              <a:solidFill>
                <a:srgbClr val="213343"/>
              </a:solidFill>
              <a:effectLst/>
              <a:uLnTx/>
              <a:uFillTx/>
              <a:latin typeface="Arial"/>
              <a:ea typeface="+mn-ea"/>
              <a:cs typeface="Arial"/>
            </a:endParaRPr>
          </a:p>
        </p:txBody>
      </p:sp>
    </p:spTree>
    <p:extLst>
      <p:ext uri="{BB962C8B-B14F-4D97-AF65-F5344CB8AC3E}">
        <p14:creationId xmlns:p14="http://schemas.microsoft.com/office/powerpoint/2010/main" val="323087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619EBD3D-6CF6-AF86-60FD-39C437D1C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9" name="Titel 8"/>
          <p:cNvSpPr>
            <a:spLocks noGrp="1"/>
          </p:cNvSpPr>
          <p:nvPr>
            <p:ph type="title"/>
          </p:nvPr>
        </p:nvSpPr>
        <p:spPr>
          <a:xfrm>
            <a:off x="2271863" y="663073"/>
            <a:ext cx="9920137" cy="428835"/>
          </a:xfrm>
        </p:spPr>
        <p:txBody>
          <a:bodyPr/>
          <a:lstStyle/>
          <a:p>
            <a:r>
              <a:rPr lang="nl-NL" dirty="0"/>
              <a:t>Een lege array</a:t>
            </a:r>
          </a:p>
        </p:txBody>
      </p:sp>
      <p:sp>
        <p:nvSpPr>
          <p:cNvPr id="10" name="Tijdelijke aanduiding voor inhoud 9"/>
          <p:cNvSpPr>
            <a:spLocks noGrp="1"/>
          </p:cNvSpPr>
          <p:nvPr>
            <p:ph idx="1"/>
          </p:nvPr>
        </p:nvSpPr>
        <p:spPr>
          <a:xfrm>
            <a:off x="2337586" y="2278800"/>
            <a:ext cx="9617505" cy="3616423"/>
          </a:xfrm>
        </p:spPr>
        <p:txBody>
          <a:bodyPr vert="horz" lIns="91440" tIns="45720" rIns="91440" bIns="45720" rtlCol="0" anchor="t">
            <a:normAutofit/>
          </a:bodyPr>
          <a:lstStyle/>
          <a:p>
            <a:pPr marL="0" indent="-34925">
              <a:buNone/>
            </a:pPr>
            <a:endParaRPr lang="nl-NL" dirty="0">
              <a:latin typeface="Consolas" panose="020B0609020204030204" pitchFamily="49" charset="0"/>
              <a:cs typeface="Arial"/>
            </a:endParaRPr>
          </a:p>
          <a:p>
            <a:pPr marL="0" indent="-34925">
              <a:buNone/>
            </a:pPr>
            <a:r>
              <a:rPr lang="nl-NL" dirty="0">
                <a:latin typeface="Consolas" panose="020B0609020204030204" pitchFamily="49" charset="0"/>
                <a:cs typeface="Arial"/>
              </a:rPr>
              <a:t>1. int [] trein = new int [5];</a:t>
            </a:r>
          </a:p>
          <a:p>
            <a:pPr marL="0" indent="-34925">
              <a:buNone/>
            </a:pPr>
            <a:endParaRPr lang="nl-NL" sz="2400" dirty="0">
              <a:latin typeface="Consolas" panose="020B0609020204030204" pitchFamily="49" charset="0"/>
              <a:cs typeface="Arial"/>
            </a:endParaRPr>
          </a:p>
          <a:p>
            <a:r>
              <a:rPr lang="nl-NL" sz="2400" dirty="0">
                <a:cs typeface="Arial"/>
              </a:rPr>
              <a:t>Vanaf nu ligt de omvang van de Array vast!</a:t>
            </a:r>
          </a:p>
          <a:p>
            <a:r>
              <a:rPr lang="nl-NL" sz="2400" dirty="0">
                <a:cs typeface="Arial"/>
              </a:rPr>
              <a:t>Alle elementen zijn van hetzelfde type; in dit geval van type </a:t>
            </a:r>
            <a:r>
              <a:rPr lang="nl-NL" sz="2400" dirty="0">
                <a:latin typeface="Consolas" panose="020B0609020204030204" pitchFamily="49" charset="0"/>
                <a:cs typeface="Arial"/>
              </a:rPr>
              <a:t>int</a:t>
            </a:r>
          </a:p>
          <a:p>
            <a:r>
              <a:rPr lang="nl-NL" sz="2400" dirty="0">
                <a:cs typeface="Arial"/>
              </a:rPr>
              <a:t>Maar ze zijn nog niet gevuld met een waarde</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6</a:t>
            </a:fld>
            <a:endParaRPr lang="en-GB" dirty="0"/>
          </a:p>
        </p:txBody>
      </p:sp>
      <p:sp>
        <p:nvSpPr>
          <p:cNvPr id="16" name="Tekstvak 15">
            <a:extLst>
              <a:ext uri="{FF2B5EF4-FFF2-40B4-BE49-F238E27FC236}">
                <a16:creationId xmlns:a16="http://schemas.microsoft.com/office/drawing/2014/main" id="{4A74B874-B86A-4808-8A57-4518CB3E962E}"/>
              </a:ext>
            </a:extLst>
          </p:cNvPr>
          <p:cNvSpPr txBox="1"/>
          <p:nvPr/>
        </p:nvSpPr>
        <p:spPr>
          <a:xfrm>
            <a:off x="2081514" y="1800000"/>
            <a:ext cx="8871339" cy="400110"/>
          </a:xfrm>
          <a:prstGeom prst="rect">
            <a:avLst/>
          </a:prstGeom>
          <a:noFill/>
        </p:spPr>
        <p:txBody>
          <a:bodyPr wrap="none" rtlCol="0">
            <a:spAutoFit/>
          </a:bodyPr>
          <a:lstStyle/>
          <a:p>
            <a:r>
              <a:rPr lang="nl-NL" sz="2000" dirty="0">
                <a:solidFill>
                  <a:srgbClr val="213343"/>
                </a:solidFill>
                <a:latin typeface="+mj-lt"/>
              </a:rPr>
              <a:t>                          ?                 ?                ?                 ?                 ?</a:t>
            </a:r>
          </a:p>
        </p:txBody>
      </p:sp>
      <p:sp>
        <p:nvSpPr>
          <p:cNvPr id="11" name="Tekstvak 10">
            <a:extLst>
              <a:ext uri="{FF2B5EF4-FFF2-40B4-BE49-F238E27FC236}">
                <a16:creationId xmlns:a16="http://schemas.microsoft.com/office/drawing/2014/main" id="{CF7C54A4-64D5-4CA3-26CD-74B6EA210955}"/>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12" name="Tekstvak 11">
            <a:extLst>
              <a:ext uri="{FF2B5EF4-FFF2-40B4-BE49-F238E27FC236}">
                <a16:creationId xmlns:a16="http://schemas.microsoft.com/office/drawing/2014/main" id="{DAA2DFB9-E687-352A-7E5F-40DF8BB4B7B5}"/>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597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Een gevulde Array</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7</a:t>
            </a:fld>
            <a:endParaRPr lang="en-GB" dirty="0"/>
          </a:p>
        </p:txBody>
      </p:sp>
      <p:sp>
        <p:nvSpPr>
          <p:cNvPr id="12" name="Tijdelijke aanduiding voor inhoud 9">
            <a:extLst>
              <a:ext uri="{FF2B5EF4-FFF2-40B4-BE49-F238E27FC236}">
                <a16:creationId xmlns:a16="http://schemas.microsoft.com/office/drawing/2014/main" id="{B4C01B36-0A3A-48CA-92F3-A8E8773BB5CB}"/>
              </a:ext>
            </a:extLst>
          </p:cNvPr>
          <p:cNvSpPr txBox="1">
            <a:spLocks/>
          </p:cNvSpPr>
          <p:nvPr/>
        </p:nvSpPr>
        <p:spPr>
          <a:xfrm>
            <a:off x="2337586" y="2278800"/>
            <a:ext cx="9110749" cy="3616423"/>
          </a:xfrm>
          <a:prstGeom prst="rect">
            <a:avLst/>
          </a:prstGeom>
        </p:spPr>
        <p:txBody>
          <a:bodyPr vert="horz" lIns="91440" tIns="45720" rIns="91440" bIns="45720" rtlCol="0" anchor="t">
            <a:norm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925">
              <a:buNone/>
            </a:pPr>
            <a:endParaRPr lang="nl-NL" dirty="0">
              <a:latin typeface="Consolas" panose="020B0609020204030204" pitchFamily="49" charset="0"/>
              <a:cs typeface="Arial"/>
            </a:endParaRPr>
          </a:p>
          <a:p>
            <a:pPr marL="0" indent="-34925">
              <a:buNone/>
            </a:pPr>
            <a:r>
              <a:rPr lang="nl-NL" dirty="0">
                <a:latin typeface="Consolas" panose="020B0609020204030204" pitchFamily="49" charset="0"/>
                <a:cs typeface="Arial"/>
              </a:rPr>
              <a:t>1. int [] trein = new int [5];</a:t>
            </a:r>
          </a:p>
          <a:p>
            <a:pPr marL="0" indent="-34925">
              <a:buNone/>
            </a:pPr>
            <a:endParaRPr lang="nl-NL" dirty="0">
              <a:latin typeface="Consolas" panose="020B0609020204030204" pitchFamily="49" charset="0"/>
              <a:cs typeface="Arial"/>
            </a:endParaRPr>
          </a:p>
          <a:p>
            <a:pPr marL="0" indent="-34925">
              <a:buNone/>
            </a:pPr>
            <a:r>
              <a:rPr lang="nl-NL" dirty="0">
                <a:latin typeface="Consolas" panose="020B0609020204030204" pitchFamily="49" charset="0"/>
                <a:cs typeface="Arial"/>
              </a:rPr>
              <a:t>2. trein [0] = 10;</a:t>
            </a:r>
          </a:p>
          <a:p>
            <a:pPr marL="0" indent="-34925">
              <a:buNone/>
            </a:pPr>
            <a:r>
              <a:rPr lang="nl-NL" dirty="0">
                <a:latin typeface="Consolas" panose="020B0609020204030204" pitchFamily="49" charset="0"/>
                <a:cs typeface="Arial"/>
              </a:rPr>
              <a:t>3. trein [1] = 20;</a:t>
            </a:r>
          </a:p>
          <a:p>
            <a:pPr marL="0" indent="-34925">
              <a:buNone/>
            </a:pPr>
            <a:r>
              <a:rPr lang="nl-NL" dirty="0">
                <a:latin typeface="Consolas" panose="020B0609020204030204" pitchFamily="49" charset="0"/>
                <a:cs typeface="Arial"/>
              </a:rPr>
              <a:t>4. trein [2] = 30;</a:t>
            </a:r>
          </a:p>
          <a:p>
            <a:pPr marL="0" indent="-34925">
              <a:buNone/>
            </a:pPr>
            <a:r>
              <a:rPr lang="nl-NL" dirty="0">
                <a:latin typeface="Consolas" panose="020B0609020204030204" pitchFamily="49" charset="0"/>
                <a:cs typeface="Arial"/>
              </a:rPr>
              <a:t>5. trein [3] = 40;</a:t>
            </a:r>
          </a:p>
          <a:p>
            <a:pPr marL="0" indent="-34925">
              <a:buNone/>
            </a:pPr>
            <a:r>
              <a:rPr lang="nl-NL" dirty="0">
                <a:latin typeface="Consolas" panose="020B0609020204030204" pitchFamily="49" charset="0"/>
                <a:cs typeface="Arial"/>
              </a:rPr>
              <a:t>6. trein [4] = 50;</a:t>
            </a:r>
          </a:p>
          <a:p>
            <a:pPr marL="273050" lvl="1" indent="0">
              <a:buFont typeface="Calibri" panose="020F0502020204030204" pitchFamily="34" charset="0"/>
              <a:buNone/>
            </a:pPr>
            <a:endParaRPr lang="nl-NL" sz="2400" dirty="0">
              <a:latin typeface="Consolas" panose="020B0609020204030204" pitchFamily="49" charset="0"/>
              <a:cs typeface="Arial"/>
            </a:endParaRPr>
          </a:p>
        </p:txBody>
      </p:sp>
      <p:pic>
        <p:nvPicPr>
          <p:cNvPr id="10" name="Afbeelding 9">
            <a:extLst>
              <a:ext uri="{FF2B5EF4-FFF2-40B4-BE49-F238E27FC236}">
                <a16:creationId xmlns:a16="http://schemas.microsoft.com/office/drawing/2014/main" id="{C1666C44-59FD-42F6-A46D-E54785D0B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14" name="Tekstvak 13">
            <a:extLst>
              <a:ext uri="{FF2B5EF4-FFF2-40B4-BE49-F238E27FC236}">
                <a16:creationId xmlns:a16="http://schemas.microsoft.com/office/drawing/2014/main" id="{0F5913C0-FC40-4DA0-BCCC-D31676ADC024}"/>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15" name="Tekstvak 14">
            <a:extLst>
              <a:ext uri="{FF2B5EF4-FFF2-40B4-BE49-F238E27FC236}">
                <a16:creationId xmlns:a16="http://schemas.microsoft.com/office/drawing/2014/main" id="{59815C65-3DCC-42F4-B9B2-CEED3212AAC5}"/>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
        <p:nvSpPr>
          <p:cNvPr id="4" name="Rechthoek 3">
            <a:extLst>
              <a:ext uri="{FF2B5EF4-FFF2-40B4-BE49-F238E27FC236}">
                <a16:creationId xmlns:a16="http://schemas.microsoft.com/office/drawing/2014/main" id="{93B50171-37F9-48CC-A073-77DD3C9DCA78}"/>
              </a:ext>
            </a:extLst>
          </p:cNvPr>
          <p:cNvSpPr/>
          <p:nvPr/>
        </p:nvSpPr>
        <p:spPr>
          <a:xfrm>
            <a:off x="2170878" y="1565660"/>
            <a:ext cx="9330622" cy="848616"/>
          </a:xfrm>
          <a:prstGeom prst="rect">
            <a:avLst/>
          </a:prstGeom>
          <a:noFill/>
          <a:ln w="47625" cap="flat" cmpd="sng" algn="ctr">
            <a:solidFill>
              <a:srgbClr val="FF0000"/>
            </a:solidFill>
            <a:prstDash val="solid"/>
            <a:miter lim="800000"/>
          </a:ln>
          <a:effectLst/>
        </p:spPr>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 name="Verbindingslijn: gebogen 5">
            <a:extLst>
              <a:ext uri="{FF2B5EF4-FFF2-40B4-BE49-F238E27FC236}">
                <a16:creationId xmlns:a16="http://schemas.microsoft.com/office/drawing/2014/main" id="{971BC033-91DB-4B37-9F7B-6110ED9988E7}"/>
              </a:ext>
            </a:extLst>
          </p:cNvPr>
          <p:cNvCxnSpPr>
            <a:cxnSpLocks/>
          </p:cNvCxnSpPr>
          <p:nvPr/>
        </p:nvCxnSpPr>
        <p:spPr>
          <a:xfrm rot="5400000" flipH="1" flipV="1">
            <a:off x="6486926" y="2643915"/>
            <a:ext cx="552590" cy="145936"/>
          </a:xfrm>
          <a:prstGeom prst="bentConnector3">
            <a:avLst>
              <a:gd name="adj1" fmla="val 3572"/>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kstvak 10">
            <a:extLst>
              <a:ext uri="{FF2B5EF4-FFF2-40B4-BE49-F238E27FC236}">
                <a16:creationId xmlns:a16="http://schemas.microsoft.com/office/drawing/2014/main" id="{CDE2412D-44C4-ACDF-B01A-0C6D1447A986}"/>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68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Een gevulde Array</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8</a:t>
            </a:fld>
            <a:endParaRPr lang="en-GB" dirty="0"/>
          </a:p>
        </p:txBody>
      </p:sp>
      <p:sp>
        <p:nvSpPr>
          <p:cNvPr id="12" name="Tijdelijke aanduiding voor inhoud 9">
            <a:extLst>
              <a:ext uri="{FF2B5EF4-FFF2-40B4-BE49-F238E27FC236}">
                <a16:creationId xmlns:a16="http://schemas.microsoft.com/office/drawing/2014/main" id="{B4C01B36-0A3A-48CA-92F3-A8E8773BB5CB}"/>
              </a:ext>
            </a:extLst>
          </p:cNvPr>
          <p:cNvSpPr txBox="1">
            <a:spLocks/>
          </p:cNvSpPr>
          <p:nvPr/>
        </p:nvSpPr>
        <p:spPr>
          <a:xfrm>
            <a:off x="2337586" y="2278800"/>
            <a:ext cx="9110749" cy="3616423"/>
          </a:xfrm>
          <a:prstGeom prst="rect">
            <a:avLst/>
          </a:prstGeom>
        </p:spPr>
        <p:txBody>
          <a:bodyPr vert="horz" lIns="91440" tIns="45720" rIns="91440" bIns="45720" rtlCol="0" anchor="t">
            <a:norm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925">
              <a:buNone/>
            </a:pPr>
            <a:endParaRPr lang="nl-NL" dirty="0">
              <a:latin typeface="Consolas" panose="020B0609020204030204" pitchFamily="49" charset="0"/>
              <a:cs typeface="Arial"/>
            </a:endParaRPr>
          </a:p>
          <a:p>
            <a:pPr marL="0" indent="-34925">
              <a:buNone/>
            </a:pPr>
            <a:r>
              <a:rPr lang="nl-NL" dirty="0">
                <a:latin typeface="Consolas" panose="020B0609020204030204" pitchFamily="49" charset="0"/>
                <a:cs typeface="Arial"/>
              </a:rPr>
              <a:t>1. int [] trein = new int [5];</a:t>
            </a:r>
          </a:p>
          <a:p>
            <a:pPr marL="0" indent="-34925">
              <a:buNone/>
            </a:pPr>
            <a:endParaRPr lang="nl-NL" dirty="0">
              <a:latin typeface="Consolas" panose="020B0609020204030204" pitchFamily="49" charset="0"/>
              <a:cs typeface="Arial"/>
            </a:endParaRPr>
          </a:p>
          <a:p>
            <a:pPr marL="0" indent="-34925">
              <a:buNone/>
            </a:pPr>
            <a:r>
              <a:rPr lang="nl-NL" dirty="0">
                <a:latin typeface="Consolas" panose="020B0609020204030204" pitchFamily="49" charset="0"/>
                <a:cs typeface="Arial"/>
              </a:rPr>
              <a:t>2. trein [0] = 10;</a:t>
            </a:r>
          </a:p>
          <a:p>
            <a:pPr marL="0" indent="-34925">
              <a:buNone/>
            </a:pPr>
            <a:r>
              <a:rPr lang="nl-NL" dirty="0">
                <a:latin typeface="Consolas" panose="020B0609020204030204" pitchFamily="49" charset="0"/>
                <a:cs typeface="Arial"/>
              </a:rPr>
              <a:t>3. trein [1] = 20;</a:t>
            </a:r>
          </a:p>
          <a:p>
            <a:pPr marL="0" indent="-34925">
              <a:buNone/>
            </a:pPr>
            <a:r>
              <a:rPr lang="nl-NL" dirty="0">
                <a:latin typeface="Consolas" panose="020B0609020204030204" pitchFamily="49" charset="0"/>
                <a:cs typeface="Arial"/>
              </a:rPr>
              <a:t>4. trein [2] = 30;</a:t>
            </a:r>
          </a:p>
          <a:p>
            <a:pPr marL="0" indent="-34925">
              <a:buNone/>
            </a:pPr>
            <a:r>
              <a:rPr lang="nl-NL" dirty="0">
                <a:latin typeface="Consolas" panose="020B0609020204030204" pitchFamily="49" charset="0"/>
                <a:cs typeface="Arial"/>
              </a:rPr>
              <a:t>5. trein [3] = 40;</a:t>
            </a:r>
          </a:p>
          <a:p>
            <a:pPr marL="0" indent="-34925">
              <a:buNone/>
            </a:pPr>
            <a:r>
              <a:rPr lang="nl-NL" dirty="0">
                <a:latin typeface="Consolas" panose="020B0609020204030204" pitchFamily="49" charset="0"/>
                <a:cs typeface="Arial"/>
              </a:rPr>
              <a:t>6. trein [4] = 50;</a:t>
            </a:r>
          </a:p>
          <a:p>
            <a:pPr marL="273050" lvl="1" indent="0">
              <a:buFont typeface="Calibri" panose="020F0502020204030204" pitchFamily="34" charset="0"/>
              <a:buNone/>
            </a:pPr>
            <a:endParaRPr lang="nl-NL" sz="2400" dirty="0">
              <a:latin typeface="Consolas" panose="020B0609020204030204" pitchFamily="49" charset="0"/>
              <a:cs typeface="Arial"/>
            </a:endParaRPr>
          </a:p>
        </p:txBody>
      </p:sp>
      <p:pic>
        <p:nvPicPr>
          <p:cNvPr id="4" name="Afbeelding 3">
            <a:extLst>
              <a:ext uri="{FF2B5EF4-FFF2-40B4-BE49-F238E27FC236}">
                <a16:creationId xmlns:a16="http://schemas.microsoft.com/office/drawing/2014/main" id="{A55E25A4-D299-06D6-535E-C9C30ADA6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6" name="Tekstvak 5">
            <a:extLst>
              <a:ext uri="{FF2B5EF4-FFF2-40B4-BE49-F238E27FC236}">
                <a16:creationId xmlns:a16="http://schemas.microsoft.com/office/drawing/2014/main" id="{9319F997-E80D-141B-0054-7653242E8F4F}"/>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8" name="Tekstvak 7">
            <a:extLst>
              <a:ext uri="{FF2B5EF4-FFF2-40B4-BE49-F238E27FC236}">
                <a16:creationId xmlns:a16="http://schemas.microsoft.com/office/drawing/2014/main" id="{1789DBB9-9ED1-06BE-5995-71A31C2CBEC2}"/>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
        <p:nvSpPr>
          <p:cNvPr id="11" name="Tekstvak 10">
            <a:extLst>
              <a:ext uri="{FF2B5EF4-FFF2-40B4-BE49-F238E27FC236}">
                <a16:creationId xmlns:a16="http://schemas.microsoft.com/office/drawing/2014/main" id="{BF279E0F-1C2D-5219-93C2-3B96A0738F14}"/>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cxnSp>
        <p:nvCxnSpPr>
          <p:cNvPr id="13" name="Rechte verbindingslijn met pijl 12">
            <a:extLst>
              <a:ext uri="{FF2B5EF4-FFF2-40B4-BE49-F238E27FC236}">
                <a16:creationId xmlns:a16="http://schemas.microsoft.com/office/drawing/2014/main" id="{1BCF0C49-EF91-527B-C3B3-85984D6EAB84}"/>
              </a:ext>
            </a:extLst>
          </p:cNvPr>
          <p:cNvCxnSpPr>
            <a:cxnSpLocks/>
          </p:cNvCxnSpPr>
          <p:nvPr/>
        </p:nvCxnSpPr>
        <p:spPr>
          <a:xfrm flipV="1">
            <a:off x="3884428" y="2368826"/>
            <a:ext cx="554837" cy="1203714"/>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36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2271863" y="663073"/>
            <a:ext cx="9920137" cy="428835"/>
          </a:xfrm>
        </p:spPr>
        <p:txBody>
          <a:bodyPr/>
          <a:lstStyle/>
          <a:p>
            <a:r>
              <a:rPr lang="nl-NL" dirty="0"/>
              <a:t>Een gevulde Array</a:t>
            </a:r>
          </a:p>
        </p:txBody>
      </p:sp>
      <p:sp>
        <p:nvSpPr>
          <p:cNvPr id="2" name="Tijdelijke aanduiding voor voettekst 1"/>
          <p:cNvSpPr>
            <a:spLocks noGrp="1"/>
          </p:cNvSpPr>
          <p:nvPr>
            <p:ph type="ftr" sz="quarter" idx="3"/>
          </p:nvPr>
        </p:nvSpPr>
        <p:spPr/>
        <p:txBody>
          <a:bodyPr/>
          <a:lstStyle/>
          <a:p>
            <a:pPr marL="12700">
              <a:lnSpc>
                <a:spcPts val="1535"/>
              </a:lnSpc>
            </a:pPr>
            <a:r>
              <a:rPr lang="en-US"/>
              <a:t>Programming 2 - Instructiecollege lesweek 12 - Arrays &amp; Common Array Algoritmes</a:t>
            </a:r>
            <a:endParaRPr lang="nl-NL" dirty="0"/>
          </a:p>
        </p:txBody>
      </p:sp>
      <p:sp>
        <p:nvSpPr>
          <p:cNvPr id="3" name="Tijdelijke aanduiding voor dianummer 2"/>
          <p:cNvSpPr>
            <a:spLocks noGrp="1"/>
          </p:cNvSpPr>
          <p:nvPr>
            <p:ph type="sldNum" sz="quarter" idx="4"/>
          </p:nvPr>
        </p:nvSpPr>
        <p:spPr/>
        <p:txBody>
          <a:bodyPr/>
          <a:lstStyle/>
          <a:p>
            <a:pPr marL="25400">
              <a:lnSpc>
                <a:spcPts val="1425"/>
              </a:lnSpc>
            </a:pPr>
            <a:fld id="{68BC35B1-DB37-4D69-B23B-4C9E9B475BB5}" type="slidenum">
              <a:rPr lang="en-GB" smtClean="0"/>
              <a:pPr marL="25400">
                <a:lnSpc>
                  <a:spcPts val="1425"/>
                </a:lnSpc>
              </a:pPr>
              <a:t>9</a:t>
            </a:fld>
            <a:endParaRPr lang="en-GB" dirty="0"/>
          </a:p>
        </p:txBody>
      </p:sp>
      <p:sp>
        <p:nvSpPr>
          <p:cNvPr id="12" name="Tijdelijke aanduiding voor inhoud 9">
            <a:extLst>
              <a:ext uri="{FF2B5EF4-FFF2-40B4-BE49-F238E27FC236}">
                <a16:creationId xmlns:a16="http://schemas.microsoft.com/office/drawing/2014/main" id="{B4C01B36-0A3A-48CA-92F3-A8E8773BB5CB}"/>
              </a:ext>
            </a:extLst>
          </p:cNvPr>
          <p:cNvSpPr txBox="1">
            <a:spLocks/>
          </p:cNvSpPr>
          <p:nvPr/>
        </p:nvSpPr>
        <p:spPr>
          <a:xfrm>
            <a:off x="2337586" y="2278800"/>
            <a:ext cx="9110749" cy="3616423"/>
          </a:xfrm>
          <a:prstGeom prst="rect">
            <a:avLst/>
          </a:prstGeom>
        </p:spPr>
        <p:txBody>
          <a:bodyPr vert="horz" lIns="91440" tIns="45720" rIns="91440" bIns="45720" rtlCol="0" anchor="t">
            <a:normAutofit/>
          </a:bodyPr>
          <a:lstStyle>
            <a:lvl1pPr marL="228600" indent="-228600" algn="l" defTabSz="914400" rtl="0" eaLnBrk="1" latinLnBrk="0" hangingPunct="1">
              <a:lnSpc>
                <a:spcPct val="133000"/>
              </a:lnSpc>
              <a:spcBef>
                <a:spcPts val="0"/>
              </a:spcBef>
              <a:spcAft>
                <a:spcPts val="0"/>
              </a:spcAft>
              <a:buFont typeface="Arial" panose="020B0604020202020204" pitchFamily="34" charset="0"/>
              <a:buChar char="•"/>
              <a:defRPr sz="2000" kern="1200">
                <a:solidFill>
                  <a:schemeClr val="tx2"/>
                </a:solidFill>
                <a:latin typeface="+mn-lt"/>
                <a:ea typeface="+mn-ea"/>
                <a:cs typeface="Arial" panose="020B0604020202020204" pitchFamily="34" charset="0"/>
              </a:defRPr>
            </a:lvl1pPr>
            <a:lvl2pPr marL="536575"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2pPr>
            <a:lvl3pPr marL="809625" indent="-273050"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3pPr>
            <a:lvl4pPr marL="1073150" indent="-263525"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4pPr>
            <a:lvl5pPr marL="1344613" indent="-271463" algn="l" defTabSz="914400" rtl="0" eaLnBrk="1" latinLnBrk="0" hangingPunct="1">
              <a:lnSpc>
                <a:spcPct val="133000"/>
              </a:lnSpc>
              <a:spcBef>
                <a:spcPts val="0"/>
              </a:spcBef>
              <a:spcAft>
                <a:spcPts val="0"/>
              </a:spcAft>
              <a:buFont typeface="Calibri" panose="020F0502020204030204" pitchFamily="34" charset="0"/>
              <a:buChar char="−"/>
              <a:defRPr sz="2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925">
              <a:buNone/>
            </a:pPr>
            <a:endParaRPr lang="nl-NL" dirty="0">
              <a:latin typeface="Consolas" panose="020B0609020204030204" pitchFamily="49" charset="0"/>
              <a:cs typeface="Arial"/>
            </a:endParaRPr>
          </a:p>
          <a:p>
            <a:pPr marL="0" indent="-34925">
              <a:buNone/>
            </a:pPr>
            <a:r>
              <a:rPr lang="nl-NL" dirty="0">
                <a:latin typeface="Consolas" panose="020B0609020204030204" pitchFamily="49" charset="0"/>
                <a:cs typeface="Arial"/>
              </a:rPr>
              <a:t>1. int [] trein = new int [5];</a:t>
            </a:r>
          </a:p>
          <a:p>
            <a:pPr marL="0" indent="-34925">
              <a:buNone/>
            </a:pPr>
            <a:endParaRPr lang="nl-NL" dirty="0">
              <a:latin typeface="Consolas" panose="020B0609020204030204" pitchFamily="49" charset="0"/>
              <a:cs typeface="Arial"/>
            </a:endParaRPr>
          </a:p>
          <a:p>
            <a:pPr marL="0" indent="-34925">
              <a:buNone/>
            </a:pPr>
            <a:r>
              <a:rPr lang="nl-NL" dirty="0">
                <a:latin typeface="Consolas" panose="020B0609020204030204" pitchFamily="49" charset="0"/>
                <a:cs typeface="Arial"/>
              </a:rPr>
              <a:t>2. trein [0] = 10;</a:t>
            </a:r>
          </a:p>
          <a:p>
            <a:pPr marL="0" indent="-34925">
              <a:buNone/>
            </a:pPr>
            <a:r>
              <a:rPr lang="nl-NL" dirty="0">
                <a:latin typeface="Consolas" panose="020B0609020204030204" pitchFamily="49" charset="0"/>
                <a:cs typeface="Arial"/>
              </a:rPr>
              <a:t>3. trein [1] = 20;</a:t>
            </a:r>
          </a:p>
          <a:p>
            <a:pPr marL="0" indent="-34925">
              <a:buNone/>
            </a:pPr>
            <a:r>
              <a:rPr lang="nl-NL" dirty="0">
                <a:latin typeface="Consolas" panose="020B0609020204030204" pitchFamily="49" charset="0"/>
                <a:cs typeface="Arial"/>
              </a:rPr>
              <a:t>4. trein [2] = 30;</a:t>
            </a:r>
          </a:p>
          <a:p>
            <a:pPr marL="0" indent="-34925">
              <a:buNone/>
            </a:pPr>
            <a:r>
              <a:rPr lang="nl-NL" dirty="0">
                <a:latin typeface="Consolas" panose="020B0609020204030204" pitchFamily="49" charset="0"/>
                <a:cs typeface="Arial"/>
              </a:rPr>
              <a:t>5. trein [3] = 40;</a:t>
            </a:r>
          </a:p>
          <a:p>
            <a:pPr marL="0" indent="-34925">
              <a:buNone/>
            </a:pPr>
            <a:r>
              <a:rPr lang="nl-NL" dirty="0">
                <a:latin typeface="Consolas" panose="020B0609020204030204" pitchFamily="49" charset="0"/>
                <a:cs typeface="Arial"/>
              </a:rPr>
              <a:t>6. trein [4] = 50;</a:t>
            </a:r>
          </a:p>
          <a:p>
            <a:pPr marL="273050" lvl="1" indent="0">
              <a:buFont typeface="Calibri" panose="020F0502020204030204" pitchFamily="34" charset="0"/>
              <a:buNone/>
            </a:pPr>
            <a:endParaRPr lang="nl-NL" sz="2400" dirty="0">
              <a:latin typeface="Consolas" panose="020B0609020204030204" pitchFamily="49" charset="0"/>
              <a:cs typeface="Arial"/>
            </a:endParaRPr>
          </a:p>
        </p:txBody>
      </p:sp>
      <p:pic>
        <p:nvPicPr>
          <p:cNvPr id="4" name="Afbeelding 3">
            <a:extLst>
              <a:ext uri="{FF2B5EF4-FFF2-40B4-BE49-F238E27FC236}">
                <a16:creationId xmlns:a16="http://schemas.microsoft.com/office/drawing/2014/main" id="{57CCA826-A2B4-F1D2-2511-CF532F90A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2" y="1599194"/>
            <a:ext cx="9172088" cy="769632"/>
          </a:xfrm>
          <a:prstGeom prst="rect">
            <a:avLst/>
          </a:prstGeom>
        </p:spPr>
      </p:pic>
      <p:sp>
        <p:nvSpPr>
          <p:cNvPr id="8" name="Tekstvak 7">
            <a:extLst>
              <a:ext uri="{FF2B5EF4-FFF2-40B4-BE49-F238E27FC236}">
                <a16:creationId xmlns:a16="http://schemas.microsoft.com/office/drawing/2014/main" id="{5E1A6B4B-F037-D28C-F25C-4393E664170B}"/>
              </a:ext>
            </a:extLst>
          </p:cNvPr>
          <p:cNvSpPr txBox="1"/>
          <p:nvPr/>
        </p:nvSpPr>
        <p:spPr>
          <a:xfrm>
            <a:off x="2081514" y="1115442"/>
            <a:ext cx="9617505" cy="461665"/>
          </a:xfrm>
          <a:prstGeom prst="rect">
            <a:avLst/>
          </a:prstGeom>
          <a:noFill/>
        </p:spPr>
        <p:txBody>
          <a:bodyPr wrap="none" rtlCol="0">
            <a:spAutoFit/>
          </a:bodyPr>
          <a:lstStyle/>
          <a:p>
            <a:r>
              <a:rPr lang="nl-NL" sz="2400" dirty="0">
                <a:solidFill>
                  <a:srgbClr val="213343"/>
                </a:solidFill>
                <a:latin typeface="+mj-lt"/>
              </a:rPr>
              <a:t>   trein    </a:t>
            </a:r>
            <a:r>
              <a:rPr lang="nl-NL" sz="2400" dirty="0" err="1">
                <a:solidFill>
                  <a:srgbClr val="213343"/>
                </a:solidFill>
                <a:latin typeface="+mj-lt"/>
              </a:rPr>
              <a:t>trein</a:t>
            </a:r>
            <a:r>
              <a:rPr lang="nl-NL" sz="2400" dirty="0">
                <a:solidFill>
                  <a:srgbClr val="213343"/>
                </a:solidFill>
                <a:latin typeface="+mj-lt"/>
              </a:rPr>
              <a:t> [0]  trein [1]   trein [2]  trein [3]  trein [4]</a:t>
            </a:r>
          </a:p>
        </p:txBody>
      </p:sp>
      <p:sp>
        <p:nvSpPr>
          <p:cNvPr id="11" name="Tekstvak 10">
            <a:extLst>
              <a:ext uri="{FF2B5EF4-FFF2-40B4-BE49-F238E27FC236}">
                <a16:creationId xmlns:a16="http://schemas.microsoft.com/office/drawing/2014/main" id="{87FAC827-B884-917B-9A0B-7D063878E8CB}"/>
              </a:ext>
            </a:extLst>
          </p:cNvPr>
          <p:cNvSpPr txBox="1"/>
          <p:nvPr/>
        </p:nvSpPr>
        <p:spPr>
          <a:xfrm>
            <a:off x="2081514" y="1799597"/>
            <a:ext cx="9161482" cy="400110"/>
          </a:xfrm>
          <a:prstGeom prst="rect">
            <a:avLst/>
          </a:prstGeom>
          <a:noFill/>
        </p:spPr>
        <p:txBody>
          <a:bodyPr wrap="none" rtlCol="0">
            <a:spAutoFit/>
          </a:bodyPr>
          <a:lstStyle/>
          <a:p>
            <a:r>
              <a:rPr lang="nl-NL" sz="2000" dirty="0">
                <a:solidFill>
                  <a:srgbClr val="213343"/>
                </a:solidFill>
                <a:latin typeface="+mj-lt"/>
              </a:rPr>
              <a:t>                         10              20               30              40              50</a:t>
            </a:r>
          </a:p>
        </p:txBody>
      </p:sp>
      <p:sp>
        <p:nvSpPr>
          <p:cNvPr id="13" name="Tekstvak 12">
            <a:extLst>
              <a:ext uri="{FF2B5EF4-FFF2-40B4-BE49-F238E27FC236}">
                <a16:creationId xmlns:a16="http://schemas.microsoft.com/office/drawing/2014/main" id="{4CD94BC5-16AF-458C-8B9F-8BD8955BFE42}"/>
              </a:ext>
            </a:extLst>
          </p:cNvPr>
          <p:cNvSpPr txBox="1"/>
          <p:nvPr/>
        </p:nvSpPr>
        <p:spPr>
          <a:xfrm>
            <a:off x="7477643" y="1546806"/>
            <a:ext cx="4023857" cy="246221"/>
          </a:xfrm>
          <a:prstGeom prst="rect">
            <a:avLst/>
          </a:prstGeom>
          <a:noFill/>
        </p:spPr>
        <p:txBody>
          <a:bodyPr wrap="none" rtlCol="0">
            <a:spAutoFit/>
          </a:bodyPr>
          <a:lstStyle/>
          <a:p>
            <a:pPr algn="ctr"/>
            <a:r>
              <a:rPr lang="en-US" sz="1000" dirty="0">
                <a:solidFill>
                  <a:srgbClr val="213343"/>
                </a:solidFill>
                <a:latin typeface="Arial" panose="020B0604020202020204" pitchFamily="34" charset="0"/>
                <a:cs typeface="Arial" panose="020B0604020202020204" pitchFamily="34" charset="0"/>
              </a:rPr>
              <a:t>Designed by </a:t>
            </a:r>
            <a:r>
              <a:rPr lang="en-US" sz="1000" dirty="0" err="1">
                <a:solidFill>
                  <a:srgbClr val="213343"/>
                </a:solidFill>
                <a:latin typeface="Arial" panose="020B0604020202020204" pitchFamily="34" charset="0"/>
                <a:cs typeface="Arial" panose="020B0604020202020204" pitchFamily="34" charset="0"/>
              </a:rPr>
              <a:t>macrovector</a:t>
            </a:r>
            <a:r>
              <a:rPr lang="en-US" sz="1000" dirty="0">
                <a:solidFill>
                  <a:srgbClr val="213343"/>
                </a:solidFill>
                <a:latin typeface="Arial" panose="020B0604020202020204" pitchFamily="34" charset="0"/>
                <a:cs typeface="Arial" panose="020B0604020202020204" pitchFamily="34" charset="0"/>
              </a:rPr>
              <a:t> / </a:t>
            </a:r>
            <a:r>
              <a:rPr lang="en-US" sz="1000" dirty="0" err="1">
                <a:solidFill>
                  <a:srgbClr val="213343"/>
                </a:solidFill>
                <a:latin typeface="Arial" panose="020B0604020202020204" pitchFamily="34" charset="0"/>
                <a:cs typeface="Arial" panose="020B0604020202020204" pitchFamily="34" charset="0"/>
              </a:rPr>
              <a:t>Freepik</a:t>
            </a:r>
            <a:r>
              <a:rPr lang="en-US" sz="1000" dirty="0">
                <a:solidFill>
                  <a:srgbClr val="213343"/>
                </a:solidFill>
                <a:latin typeface="Arial" panose="020B0604020202020204" pitchFamily="34" charset="0"/>
                <a:cs typeface="Arial" panose="020B0604020202020204" pitchFamily="34" charset="0"/>
              </a:rPr>
              <a:t> (a </a:t>
            </a:r>
            <a:r>
              <a:rPr lang="en-US" sz="1000" dirty="0" err="1">
                <a:solidFill>
                  <a:srgbClr val="213343"/>
                </a:solidFill>
                <a:latin typeface="Arial" panose="020B0604020202020204" pitchFamily="34" charset="0"/>
                <a:cs typeface="Arial" panose="020B0604020202020204" pitchFamily="34" charset="0"/>
              </a:rPr>
              <a:t>href</a:t>
            </a:r>
            <a:r>
              <a:rPr lang="en-US" sz="1000" dirty="0">
                <a:solidFill>
                  <a:srgbClr val="213343"/>
                </a:solidFill>
                <a:latin typeface="Arial" panose="020B0604020202020204" pitchFamily="34" charset="0"/>
                <a:cs typeface="Arial" panose="020B0604020202020204" pitchFamily="34" charset="0"/>
              </a:rPr>
              <a:t>="http://www.freepik.com)</a:t>
            </a:r>
            <a:endParaRPr lang="nl-NL" sz="1000" dirty="0">
              <a:solidFill>
                <a:srgbClr val="213343"/>
              </a:solidFill>
              <a:latin typeface="Arial" panose="020B0604020202020204" pitchFamily="34" charset="0"/>
              <a:cs typeface="Arial" panose="020B0604020202020204" pitchFamily="34" charset="0"/>
            </a:endParaRPr>
          </a:p>
        </p:txBody>
      </p:sp>
      <p:cxnSp>
        <p:nvCxnSpPr>
          <p:cNvPr id="17" name="Rechte verbindingslijn met pijl 16">
            <a:extLst>
              <a:ext uri="{FF2B5EF4-FFF2-40B4-BE49-F238E27FC236}">
                <a16:creationId xmlns:a16="http://schemas.microsoft.com/office/drawing/2014/main" id="{C8467AD9-8CCE-E69F-CA90-82805EC61533}"/>
              </a:ext>
            </a:extLst>
          </p:cNvPr>
          <p:cNvCxnSpPr>
            <a:cxnSpLocks/>
          </p:cNvCxnSpPr>
          <p:nvPr/>
        </p:nvCxnSpPr>
        <p:spPr>
          <a:xfrm flipV="1">
            <a:off x="3884428" y="2368826"/>
            <a:ext cx="554837" cy="1203714"/>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Verbindingslijn: gebogen 17">
            <a:extLst>
              <a:ext uri="{FF2B5EF4-FFF2-40B4-BE49-F238E27FC236}">
                <a16:creationId xmlns:a16="http://schemas.microsoft.com/office/drawing/2014/main" id="{1497B5A9-E51E-4946-092C-61A8E5E1A9D9}"/>
              </a:ext>
            </a:extLst>
          </p:cNvPr>
          <p:cNvCxnSpPr>
            <a:cxnSpLocks/>
          </p:cNvCxnSpPr>
          <p:nvPr/>
        </p:nvCxnSpPr>
        <p:spPr>
          <a:xfrm flipV="1">
            <a:off x="3990753" y="2368826"/>
            <a:ext cx="2033963" cy="1813313"/>
          </a:xfrm>
          <a:prstGeom prst="bentConnector3">
            <a:avLst>
              <a:gd name="adj1" fmla="val 100032"/>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77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2e7eb5fd271471ceb031aa7637231df710576e42"/>
</p:tagLst>
</file>

<file path=ppt/theme/theme1.xml><?xml version="1.0" encoding="utf-8"?>
<a:theme xmlns:a="http://schemas.openxmlformats.org/drawingml/2006/main" name="Kantoorthema">
  <a:themeElements>
    <a:clrScheme name="HHS">
      <a:dk1>
        <a:sysClr val="windowText" lastClr="000000"/>
      </a:dk1>
      <a:lt1>
        <a:sysClr val="window" lastClr="FFFFFF"/>
      </a:lt1>
      <a:dk2>
        <a:srgbClr val="213343"/>
      </a:dk2>
      <a:lt2>
        <a:srgbClr val="E7E6E6"/>
      </a:lt2>
      <a:accent1>
        <a:srgbClr val="9EA700"/>
      </a:accent1>
      <a:accent2>
        <a:srgbClr val="213343"/>
      </a:accent2>
      <a:accent3>
        <a:srgbClr val="9EA700"/>
      </a:accent3>
      <a:accent4>
        <a:srgbClr val="213343"/>
      </a:accent4>
      <a:accent5>
        <a:srgbClr val="9EA700"/>
      </a:accent5>
      <a:accent6>
        <a:srgbClr val="213343"/>
      </a:accent6>
      <a:hlink>
        <a:srgbClr val="213343"/>
      </a:hlink>
      <a:folHlink>
        <a:srgbClr val="213343"/>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47625" cap="flat" cmpd="sng" algn="ctr">
          <a:solidFill>
            <a:srgbClr val="663300"/>
          </a:solidFill>
          <a:prstDash val="solid"/>
          <a:miter lim="800000"/>
        </a:ln>
        <a:effectLst/>
      </a:spPr>
      <a:bodyPr rtlCol="0" anchor="ctr"/>
      <a:lstStyle>
        <a:defPPr marL="0" marR="0" indent="0" algn="ctr" defTabSz="914400" rtl="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a:ln>
              <a:noFill/>
            </a:ln>
            <a:solidFill>
              <a:prstClr val="white"/>
            </a:solidFill>
            <a:effectLst/>
            <a:uLnTx/>
            <a:uFillTx/>
            <a:latin typeface="Calibri" panose="020F0502020204030204"/>
            <a:ea typeface="+mn-ea"/>
            <a:cs typeface="+mn-cs"/>
          </a:defRPr>
        </a:defPPr>
      </a:lstStyle>
    </a:spDef>
    <a:lnDef>
      <a:spPr>
        <a:ln w="47625">
          <a:solidFill>
            <a:srgbClr val="FF0000"/>
          </a:solidFill>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sz="2000" dirty="0" smtClean="0">
            <a:solidFill>
              <a:srgbClr val="213343"/>
            </a:solidFill>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Kantoorthema">
  <a:themeElements>
    <a:clrScheme name="HHS">
      <a:dk1>
        <a:sysClr val="windowText" lastClr="000000"/>
      </a:dk1>
      <a:lt1>
        <a:sysClr val="window" lastClr="FFFFFF"/>
      </a:lt1>
      <a:dk2>
        <a:srgbClr val="213343"/>
      </a:dk2>
      <a:lt2>
        <a:srgbClr val="E7E6E6"/>
      </a:lt2>
      <a:accent1>
        <a:srgbClr val="9EA700"/>
      </a:accent1>
      <a:accent2>
        <a:srgbClr val="213343"/>
      </a:accent2>
      <a:accent3>
        <a:srgbClr val="9EA700"/>
      </a:accent3>
      <a:accent4>
        <a:srgbClr val="213343"/>
      </a:accent4>
      <a:accent5>
        <a:srgbClr val="9EA700"/>
      </a:accent5>
      <a:accent6>
        <a:srgbClr val="213343"/>
      </a:accent6>
      <a:hlink>
        <a:srgbClr val="213343"/>
      </a:hlink>
      <a:folHlink>
        <a:srgbClr val="213343"/>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sz="2000" dirty="0" smtClean="0">
            <a:solidFill>
              <a:srgbClr val="213343"/>
            </a:solidFill>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Kantoorthema">
  <a:themeElements>
    <a:clrScheme name="HHS">
      <a:dk1>
        <a:sysClr val="windowText" lastClr="000000"/>
      </a:dk1>
      <a:lt1>
        <a:sysClr val="window" lastClr="FFFFFF"/>
      </a:lt1>
      <a:dk2>
        <a:srgbClr val="213343"/>
      </a:dk2>
      <a:lt2>
        <a:srgbClr val="E7E6E6"/>
      </a:lt2>
      <a:accent1>
        <a:srgbClr val="9EA700"/>
      </a:accent1>
      <a:accent2>
        <a:srgbClr val="213343"/>
      </a:accent2>
      <a:accent3>
        <a:srgbClr val="9EA700"/>
      </a:accent3>
      <a:accent4>
        <a:srgbClr val="213343"/>
      </a:accent4>
      <a:accent5>
        <a:srgbClr val="9EA700"/>
      </a:accent5>
      <a:accent6>
        <a:srgbClr val="213343"/>
      </a:accent6>
      <a:hlink>
        <a:srgbClr val="213343"/>
      </a:hlink>
      <a:folHlink>
        <a:srgbClr val="213343"/>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47625" cap="flat" cmpd="sng" algn="ctr">
          <a:solidFill>
            <a:srgbClr val="5B9BD5">
              <a:shade val="50000"/>
            </a:srgbClr>
          </a:solidFill>
          <a:prstDash val="solid"/>
          <a:miter lim="800000"/>
        </a:ln>
        <a:effectLst/>
      </a:spPr>
      <a:bodyPr rtlCol="0" anchor="ctr"/>
      <a:lstStyle>
        <a:defPPr marL="0" marR="0" indent="0" algn="ctr" defTabSz="914400" rtl="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smtClean="0">
            <a:ln>
              <a:noFill/>
            </a:ln>
            <a:solidFill>
              <a:prstClr val="white"/>
            </a:solidFill>
            <a:effectLst/>
            <a:uLnTx/>
            <a:uFillTx/>
            <a:latin typeface="Calibri" panose="020F0502020204030204"/>
            <a:ea typeface="+mn-ea"/>
            <a:cs typeface="+mn-cs"/>
          </a:defRPr>
        </a:defPPr>
      </a:lstStyle>
    </a:spDef>
    <a:lnDef>
      <a:spPr>
        <a:ln w="47625">
          <a:solidFill>
            <a:srgbClr val="FF0000"/>
          </a:solidFill>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sz="2000" dirty="0" smtClean="0">
            <a:solidFill>
              <a:srgbClr val="213343"/>
            </a:solidFill>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Kantoorthema">
  <a:themeElements>
    <a:clrScheme name="HHS">
      <a:dk1>
        <a:sysClr val="windowText" lastClr="000000"/>
      </a:dk1>
      <a:lt1>
        <a:sysClr val="window" lastClr="FFFFFF"/>
      </a:lt1>
      <a:dk2>
        <a:srgbClr val="213343"/>
      </a:dk2>
      <a:lt2>
        <a:srgbClr val="E7E6E6"/>
      </a:lt2>
      <a:accent1>
        <a:srgbClr val="9EA700"/>
      </a:accent1>
      <a:accent2>
        <a:srgbClr val="213343"/>
      </a:accent2>
      <a:accent3>
        <a:srgbClr val="9EA700"/>
      </a:accent3>
      <a:accent4>
        <a:srgbClr val="213343"/>
      </a:accent4>
      <a:accent5>
        <a:srgbClr val="9EA700"/>
      </a:accent5>
      <a:accent6>
        <a:srgbClr val="213343"/>
      </a:accent6>
      <a:hlink>
        <a:srgbClr val="213343"/>
      </a:hlink>
      <a:folHlink>
        <a:srgbClr val="213343"/>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47625" cap="flat" cmpd="sng" algn="ctr">
          <a:solidFill>
            <a:srgbClr val="5B9BD5">
              <a:shade val="50000"/>
            </a:srgbClr>
          </a:solidFill>
          <a:prstDash val="solid"/>
          <a:miter lim="800000"/>
        </a:ln>
        <a:effectLst/>
      </a:spPr>
      <a:bodyPr rtlCol="0" anchor="ctr"/>
      <a:lstStyle>
        <a:defPPr marL="0" marR="0" indent="0" algn="ctr" defTabSz="914400" rtl="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smtClean="0">
            <a:ln>
              <a:noFill/>
            </a:ln>
            <a:solidFill>
              <a:prstClr val="white"/>
            </a:solidFill>
            <a:effectLst/>
            <a:uLnTx/>
            <a:uFillTx/>
            <a:latin typeface="Calibri" panose="020F0502020204030204"/>
            <a:ea typeface="+mn-ea"/>
            <a:cs typeface="+mn-cs"/>
          </a:defRPr>
        </a:defPPr>
      </a:lstStyle>
    </a:spDef>
    <a:lnDef>
      <a:spPr>
        <a:ln w="47625">
          <a:solidFill>
            <a:srgbClr val="FF0000"/>
          </a:solidFill>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sz="2000" dirty="0" smtClean="0">
            <a:solidFill>
              <a:srgbClr val="213343"/>
            </a:solidFill>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57913948208E4C98ED8EBBAC2FD8BE" ma:contentTypeVersion="14" ma:contentTypeDescription="Een nieuw document maken." ma:contentTypeScope="" ma:versionID="464224f1b4a8fe2510ad0553735792ec">
  <xsd:schema xmlns:xsd="http://www.w3.org/2001/XMLSchema" xmlns:xs="http://www.w3.org/2001/XMLSchema" xmlns:p="http://schemas.microsoft.com/office/2006/metadata/properties" xmlns:ns3="6c95b822-4ed2-4f10-8344-d97204410585" xmlns:ns4="5ddaae3e-68fc-4511-9421-fe029fef7e85" targetNamespace="http://schemas.microsoft.com/office/2006/metadata/properties" ma:root="true" ma:fieldsID="c8265951a5159acbb696c61bcc7f9c89" ns3:_="" ns4:_="">
    <xsd:import namespace="6c95b822-4ed2-4f10-8344-d97204410585"/>
    <xsd:import namespace="5ddaae3e-68fc-4511-9421-fe029fef7e8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95b822-4ed2-4f10-8344-d97204410585" elementFormDefault="qualified">
    <xsd:import namespace="http://schemas.microsoft.com/office/2006/documentManagement/types"/>
    <xsd:import namespace="http://schemas.microsoft.com/office/infopath/2007/PartnerControls"/>
    <xsd:element name="SharedWithUsers" ma:index="8" nillable="true" ma:displayName="Gedeeld met"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description="" ma:internalName="SharedWithDetails" ma:readOnly="true">
      <xsd:simpleType>
        <xsd:restriction base="dms:Note">
          <xsd:maxLength value="255"/>
        </xsd:restriction>
      </xsd:simpleType>
    </xsd:element>
    <xsd:element name="SharingHintHash" ma:index="10" nillable="true" ma:displayName="Hint-hash delen"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daae3e-68fc-4511-9421-fe029fef7e8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072809-2AE1-4ED9-932E-71F3C8EDEB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95b822-4ed2-4f10-8344-d97204410585"/>
    <ds:schemaRef ds:uri="5ddaae3e-68fc-4511-9421-fe029fef7e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82CD3A8-485F-4703-B333-FDDF3E805566}">
  <ds:schemaRefs>
    <ds:schemaRef ds:uri="http://purl.org/dc/dcmitype/"/>
    <ds:schemaRef ds:uri="6c95b822-4ed2-4f10-8344-d97204410585"/>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5ddaae3e-68fc-4511-9421-fe029fef7e85"/>
    <ds:schemaRef ds:uri="http://www.w3.org/XML/1998/namespace"/>
  </ds:schemaRefs>
</ds:datastoreItem>
</file>

<file path=customXml/itemProps3.xml><?xml version="1.0" encoding="utf-8"?>
<ds:datastoreItem xmlns:ds="http://schemas.openxmlformats.org/officeDocument/2006/customXml" ds:itemID="{85924FC9-5098-4A99-BB8F-427200E9F4F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22715</TotalTime>
  <Words>5858</Words>
  <Application>Microsoft Office PowerPoint</Application>
  <PresentationFormat>Breedbeeld</PresentationFormat>
  <Paragraphs>612</Paragraphs>
  <Slides>57</Slides>
  <Notes>46</Notes>
  <HiddenSlides>0</HiddenSlides>
  <MMClips>0</MMClips>
  <ScaleCrop>false</ScaleCrop>
  <HeadingPairs>
    <vt:vector size="6" baseType="variant">
      <vt:variant>
        <vt:lpstr>Gebruikte lettertypen</vt:lpstr>
      </vt:variant>
      <vt:variant>
        <vt:i4>5</vt:i4>
      </vt:variant>
      <vt:variant>
        <vt:lpstr>Thema</vt:lpstr>
      </vt:variant>
      <vt:variant>
        <vt:i4>4</vt:i4>
      </vt:variant>
      <vt:variant>
        <vt:lpstr>Diatitels</vt:lpstr>
      </vt:variant>
      <vt:variant>
        <vt:i4>57</vt:i4>
      </vt:variant>
    </vt:vector>
  </HeadingPairs>
  <TitlesOfParts>
    <vt:vector size="66" baseType="lpstr">
      <vt:lpstr>Arial</vt:lpstr>
      <vt:lpstr>Arial Black</vt:lpstr>
      <vt:lpstr>Calibri</vt:lpstr>
      <vt:lpstr>Consolas</vt:lpstr>
      <vt:lpstr>JetBrains Mono</vt:lpstr>
      <vt:lpstr>Kantoorthema</vt:lpstr>
      <vt:lpstr>1_Kantoorthema</vt:lpstr>
      <vt:lpstr>2_Kantoorthema</vt:lpstr>
      <vt:lpstr>3_Kantoorthema</vt:lpstr>
      <vt:lpstr>Arrays &amp; Common Array Algoritmes</vt:lpstr>
      <vt:lpstr>Wat is programmeren?</vt:lpstr>
      <vt:lpstr>Online etiquette tijdens HC Programming 2</vt:lpstr>
      <vt:lpstr>Organisatie</vt:lpstr>
      <vt:lpstr>Wanneer gebruik je een Array?</vt:lpstr>
      <vt:lpstr>Een lege array</vt:lpstr>
      <vt:lpstr>Een gevulde Array</vt:lpstr>
      <vt:lpstr>Een gevulde Array</vt:lpstr>
      <vt:lpstr>Een gevulde Array</vt:lpstr>
      <vt:lpstr>Een gevulde Array</vt:lpstr>
      <vt:lpstr>Een gevulde Array</vt:lpstr>
      <vt:lpstr>Een gevulde Array</vt:lpstr>
      <vt:lpstr>Proeftoets</vt:lpstr>
      <vt:lpstr>Een geïnitialiseerde – gevulde - Array</vt:lpstr>
      <vt:lpstr>Een geïnitialiseerde – gevulde - Array</vt:lpstr>
      <vt:lpstr>De Enhanced loop voor het tonen van een Array</vt:lpstr>
      <vt:lpstr>Wanneer gebruik je een while?</vt:lpstr>
      <vt:lpstr>Wanneer gebruik je een while?</vt:lpstr>
      <vt:lpstr>Wanneer gebruik je een reguliere for?</vt:lpstr>
      <vt:lpstr>PowerPoint-presentatie</vt:lpstr>
      <vt:lpstr>Wanneer gebruik je een enhanced for(-each)?</vt:lpstr>
      <vt:lpstr>Wanneer gebruik je een enhanced for(-each)?</vt:lpstr>
      <vt:lpstr>Proeftoets</vt:lpstr>
      <vt:lpstr>Een met een for-loop gevulde Array</vt:lpstr>
      <vt:lpstr>Een met een for-loop gevulde Array</vt:lpstr>
      <vt:lpstr>Een met een for-loop gevulde Array</vt:lpstr>
      <vt:lpstr>Een met een for-loop gevulde Array</vt:lpstr>
      <vt:lpstr>Een met een for-loop gevulde Array</vt:lpstr>
      <vt:lpstr>Een met een for-loop gevulde Array</vt:lpstr>
      <vt:lpstr>De risico’s van off-by-one bij Arrays</vt:lpstr>
      <vt:lpstr>De risico’s van off-by-one bij Arrays</vt:lpstr>
      <vt:lpstr>De risico’s van off-by-one bij Arrays</vt:lpstr>
      <vt:lpstr>De risico’s van off-by-one bij Arrays</vt:lpstr>
      <vt:lpstr>De risico’s van off-by-one bij Arrays</vt:lpstr>
      <vt:lpstr>Een array in het geheugen</vt:lpstr>
      <vt:lpstr>Een array als parameter in het geheugen</vt:lpstr>
      <vt:lpstr>Een array als parameter in het geheugen</vt:lpstr>
      <vt:lpstr>Een array als parameter in het geheugen</vt:lpstr>
      <vt:lpstr>Een array als parameter in het geheugen</vt:lpstr>
      <vt:lpstr>Een array als parameter in het geheugen</vt:lpstr>
      <vt:lpstr>Een array als parameter in het geheugen</vt:lpstr>
      <vt:lpstr>Een array als parameter in het geheugen</vt:lpstr>
      <vt:lpstr>Een array als parameter in het geheugen</vt:lpstr>
      <vt:lpstr>Proeftoets</vt:lpstr>
      <vt:lpstr>Demo van Filling an Array</vt:lpstr>
      <vt:lpstr>Demo van Average</vt:lpstr>
      <vt:lpstr>Demo van Count Matches</vt:lpstr>
      <vt:lpstr>Demo van Linear Search of Find the First Match</vt:lpstr>
      <vt:lpstr>Proeftoets</vt:lpstr>
      <vt:lpstr>Demo van Find the Last Match</vt:lpstr>
      <vt:lpstr>Voor de toets moet je het volgende weten</vt:lpstr>
      <vt:lpstr>Poll</vt:lpstr>
      <vt:lpstr>Poll</vt:lpstr>
      <vt:lpstr>Pauze – 5 minuten</vt:lpstr>
      <vt:lpstr>Stepik-opdracht 4.1.7</vt:lpstr>
      <vt:lpstr>Jullie vragen</vt:lpstr>
      <vt:lpstr>Poll</vt:lpstr>
    </vt:vector>
  </TitlesOfParts>
  <Company>De Haagse Hogeschool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1 - Slides lesweek 2</dc:title>
  <dc:subject>In- en uitvoer, variabelen</dc:subject>
  <dc:creator>Karel van der Lelij</dc:creator>
  <cp:keywords>Java</cp:keywords>
  <cp:lastModifiedBy>Karel J. van der Lelij</cp:lastModifiedBy>
  <cp:revision>1038</cp:revision>
  <dcterms:created xsi:type="dcterms:W3CDTF">2017-06-07T08:31:19Z</dcterms:created>
  <dcterms:modified xsi:type="dcterms:W3CDTF">2022-11-21T08:06:59Z</dcterms:modified>
  <cp:category>Slides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0x010100D257913948208E4C98ED8EBBAC2FD8BE</vt:lpwstr>
  </property>
  <property fmtid="{D5CDD505-2E9C-101B-9397-08002B2CF9AE}" pid="3" name="_dlc_DocIdItemGuid">
    <vt:lpwstr>eec40c0e-a97f-49ca-b6b3-228d0cb3cd62</vt:lpwstr>
  </property>
  <property fmtid="{D5CDD505-2E9C-101B-9397-08002B2CF9AE}" pid="4" name="HhsEducation">
    <vt:lpwstr>449;#Bestuurskunde/Overheidsmanagement Deeltijd|62d2b44e-4066-4e54-bb28-c1859151ca33;#451;#Bestuurskunde/Overheidsmanagement Duaal|2326fdb9-ef45-4036-ad48-f4d1fce2098f;#452;#HBO-Rechten Deeltijd|79bbad7a-2f52-4bc6-ba45-5c504c578ce5;#453;#HBO-Rechten Duaal</vt:lpwstr>
  </property>
  <property fmtid="{D5CDD505-2E9C-101B-9397-08002B2CF9AE}" pid="5" name="HhsTarget">
    <vt:lpwstr>2;#Employee|b4966bbf-12ec-4d4f-9f76-5f68a58e4d09</vt:lpwstr>
  </property>
</Properties>
</file>